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9" r:id="rId4"/>
    <p:sldId id="262" r:id="rId5"/>
    <p:sldId id="263" r:id="rId6"/>
    <p:sldId id="264" r:id="rId7"/>
    <p:sldId id="266" r:id="rId8"/>
    <p:sldId id="265" r:id="rId9"/>
    <p:sldId id="258" r:id="rId10"/>
    <p:sldId id="270" r:id="rId11"/>
    <p:sldId id="267" r:id="rId12"/>
    <p:sldId id="269" r:id="rId13"/>
    <p:sldId id="268" r:id="rId14"/>
    <p:sldId id="273" r:id="rId15"/>
    <p:sldId id="272" r:id="rId16"/>
    <p:sldId id="271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4280" autoAdjust="0"/>
  </p:normalViewPr>
  <p:slideViewPr>
    <p:cSldViewPr snapToGrid="0">
      <p:cViewPr varScale="1">
        <p:scale>
          <a:sx n="115" d="100"/>
          <a:sy n="115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3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56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73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677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893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610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394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065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21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9DD32-CA5C-1021-C54A-53C0905C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A78B9-ACD6-C5EB-A703-AECE6D7D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B6825B-5E12-6D63-2EBE-F290A56B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0C99DF-E1C3-36CF-DCA0-3C0BA9EA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647B58-39B5-2CE3-5632-35E87327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05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10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4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10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2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89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8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3ACF3B-3105-49C7-AC94-8C59B63F8BB4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5A5ECD-B518-4841-818F-E06647FB03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23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4FD64-521B-157E-C8F1-BA30AAEB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18" y="2612756"/>
            <a:ext cx="5801750" cy="1632487"/>
          </a:xfrm>
        </p:spPr>
        <p:txBody>
          <a:bodyPr/>
          <a:lstStyle/>
          <a:p>
            <a:r>
              <a:rPr lang="zh-TW" altLang="en-US" dirty="0"/>
              <a:t>天氣</a:t>
            </a:r>
            <a:r>
              <a:rPr lang="en-US" altLang="zh-TW" dirty="0"/>
              <a:t>APP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具</a:t>
            </a:r>
            <a:r>
              <a:rPr lang="en-US" altLang="zh-TW" dirty="0"/>
              <a:t>GPS</a:t>
            </a:r>
            <a:r>
              <a:rPr lang="zh-TW" altLang="en-US" dirty="0"/>
              <a:t>定位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656882-D2FB-077D-D56B-E173FC86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234" y="52251"/>
            <a:ext cx="3659123" cy="67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6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BF406-89A4-0CAF-531E-EF493EB9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4786EF-ABA8-A4CD-2BD8-2D49022C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1C506C-A1A2-E569-FA7B-34EA5CAC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087"/>
            <a:ext cx="12192000" cy="5811826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BCC08D17-89CC-29B2-BAB7-74357BA32680}"/>
              </a:ext>
            </a:extLst>
          </p:cNvPr>
          <p:cNvSpPr/>
          <p:nvPr/>
        </p:nvSpPr>
        <p:spPr>
          <a:xfrm>
            <a:off x="1083212" y="3235569"/>
            <a:ext cx="2574388" cy="30948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34EA814-534A-9A2F-894D-ED4A3FA27E05}"/>
              </a:ext>
            </a:extLst>
          </p:cNvPr>
          <p:cNvSpPr/>
          <p:nvPr/>
        </p:nvSpPr>
        <p:spPr>
          <a:xfrm>
            <a:off x="9211378" y="2939332"/>
            <a:ext cx="1668660" cy="30948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02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814F9-B7E7-22A7-D33C-534B8CC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4E3D6-F427-E935-21E1-578B1F9DD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444D10-65A1-AA71-D50E-867C473B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24" y="23094"/>
            <a:ext cx="9366352" cy="683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6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71C0D-E6A1-E9A6-45D9-C4AF3FF2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99A72-7537-57A3-5952-3F3BABAF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72906A-6B87-EC58-7F92-B9EA3C19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855"/>
            <a:ext cx="9559716" cy="67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9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2B609-F16B-E5CC-3821-F033B13B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8692C-CB29-919D-990B-390C01923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AD4C0D-B978-8B4A-270A-54FC87959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7" y="27623"/>
            <a:ext cx="3667720" cy="68303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E5E317-5668-F124-A40B-37B6CEE1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737" y="-1"/>
            <a:ext cx="7078063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9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65DDB-A728-3A53-7A94-FD2FA948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309288"/>
            <a:ext cx="10364451" cy="997547"/>
          </a:xfrm>
        </p:spPr>
        <p:txBody>
          <a:bodyPr/>
          <a:lstStyle/>
          <a:p>
            <a:r>
              <a:rPr lang="zh-TW" altLang="en-US" dirty="0"/>
              <a:t>搜尋框部分</a:t>
            </a:r>
            <a:r>
              <a:rPr lang="en-US" altLang="zh-TW" dirty="0"/>
              <a:t>(</a:t>
            </a:r>
            <a:r>
              <a:rPr lang="zh-TW" altLang="en-US" dirty="0"/>
              <a:t>輸入地名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C4FBF5-9660-40E6-596C-40DBC000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1B71C0-A793-DECE-BD25-40E1CD2B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" y="1565574"/>
            <a:ext cx="12154303" cy="49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4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10E53-E27D-53C5-764B-088FA24B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zh-TW" altLang="en-US" dirty="0"/>
              <a:t>搜尋框避免輸入錯誤閃退</a:t>
            </a:r>
            <a:r>
              <a:rPr lang="en-US" altLang="zh-TW" dirty="0"/>
              <a:t>(</a:t>
            </a:r>
            <a:r>
              <a:rPr lang="zh-TW" altLang="en-US" dirty="0"/>
              <a:t>例外處理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B1A84-80BD-211C-74AB-7E98C001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A3BB26-E5ED-7402-84FB-E53A43B7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93" y="1195754"/>
            <a:ext cx="11217813" cy="558651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43CA9DA3-C1E6-15A9-550D-27C9ED5D05BC}"/>
              </a:ext>
            </a:extLst>
          </p:cNvPr>
          <p:cNvSpPr/>
          <p:nvPr/>
        </p:nvSpPr>
        <p:spPr>
          <a:xfrm>
            <a:off x="1826454" y="3274255"/>
            <a:ext cx="4475871" cy="149469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42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54970-54C4-16CE-9DA5-66EB11EF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37828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進行定位部分</a:t>
            </a:r>
          </a:p>
        </p:txBody>
      </p:sp>
    </p:spTree>
    <p:extLst>
      <p:ext uri="{BB962C8B-B14F-4D97-AF65-F5344CB8AC3E}">
        <p14:creationId xmlns:p14="http://schemas.microsoft.com/office/powerpoint/2010/main" val="31189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89655-300B-B10F-421F-BA0F8035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6F9AC-BBA3-DE36-EC63-8E3DB287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2ABC71-8FDC-D989-15B4-35E6F38C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1" y="0"/>
            <a:ext cx="10655200" cy="6851408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FC5B0449-715C-489E-5052-C9C325386BFA}"/>
              </a:ext>
            </a:extLst>
          </p:cNvPr>
          <p:cNvSpPr/>
          <p:nvPr/>
        </p:nvSpPr>
        <p:spPr>
          <a:xfrm>
            <a:off x="2011680" y="126609"/>
            <a:ext cx="2082018" cy="45016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877AF5E-561C-F7A9-BC3C-1AD0A6EF713B}"/>
              </a:ext>
            </a:extLst>
          </p:cNvPr>
          <p:cNvSpPr/>
          <p:nvPr/>
        </p:nvSpPr>
        <p:spPr>
          <a:xfrm>
            <a:off x="2473569" y="644134"/>
            <a:ext cx="2082018" cy="450166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C1977A-871A-98F7-37E9-883300E088B5}"/>
              </a:ext>
            </a:extLst>
          </p:cNvPr>
          <p:cNvSpPr txBox="1"/>
          <p:nvPr/>
        </p:nvSpPr>
        <p:spPr>
          <a:xfrm>
            <a:off x="4253956" y="187625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確認安卓系統  有無給予</a:t>
            </a:r>
            <a:r>
              <a:rPr lang="en-US" altLang="zh-TW" dirty="0">
                <a:solidFill>
                  <a:srgbClr val="FF0000"/>
                </a:solidFill>
              </a:rPr>
              <a:t>APP</a:t>
            </a:r>
            <a:r>
              <a:rPr lang="zh-TW" altLang="en-US" dirty="0">
                <a:solidFill>
                  <a:srgbClr val="FF0000"/>
                </a:solidFill>
              </a:rPr>
              <a:t>定位權限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708AF6-E79B-78AE-BD21-47C4C66A12A0}"/>
              </a:ext>
            </a:extLst>
          </p:cNvPr>
          <p:cNvSpPr txBox="1"/>
          <p:nvPr/>
        </p:nvSpPr>
        <p:spPr>
          <a:xfrm>
            <a:off x="4849505" y="6762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確認定位功能有無打開</a:t>
            </a:r>
          </a:p>
        </p:txBody>
      </p:sp>
    </p:spTree>
    <p:extLst>
      <p:ext uri="{BB962C8B-B14F-4D97-AF65-F5344CB8AC3E}">
        <p14:creationId xmlns:p14="http://schemas.microsoft.com/office/powerpoint/2010/main" val="257205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CF0A00-30E0-6068-09DB-EB7917FA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7DD5B8-0EA7-58CF-1B84-44E4A81A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510"/>
            <a:ext cx="12122696" cy="518836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09883173-8376-65C5-F9A1-E870D67CF7BC}"/>
              </a:ext>
            </a:extLst>
          </p:cNvPr>
          <p:cNvSpPr/>
          <p:nvPr/>
        </p:nvSpPr>
        <p:spPr>
          <a:xfrm>
            <a:off x="3052690" y="1969476"/>
            <a:ext cx="2082018" cy="45016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CF479D-E4DE-EC1C-1543-3868C927449E}"/>
              </a:ext>
            </a:extLst>
          </p:cNvPr>
          <p:cNvSpPr txBox="1"/>
          <p:nvPr/>
        </p:nvSpPr>
        <p:spPr>
          <a:xfrm>
            <a:off x="4253956" y="2445407"/>
            <a:ext cx="245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第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>
                <a:solidFill>
                  <a:srgbClr val="FF0000"/>
                </a:solidFill>
              </a:rPr>
              <a:t>頁    傳入 經緯度</a:t>
            </a:r>
          </a:p>
        </p:txBody>
      </p:sp>
    </p:spTree>
    <p:extLst>
      <p:ext uri="{BB962C8B-B14F-4D97-AF65-F5344CB8AC3E}">
        <p14:creationId xmlns:p14="http://schemas.microsoft.com/office/powerpoint/2010/main" val="289537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11510-A657-C37E-E98D-0C0BA356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343"/>
            <a:ext cx="10515600" cy="922938"/>
          </a:xfrm>
        </p:spPr>
        <p:txBody>
          <a:bodyPr/>
          <a:lstStyle/>
          <a:p>
            <a:r>
              <a:rPr lang="zh-TW" altLang="en-US" dirty="0"/>
              <a:t>確認安卓系統  有無給予</a:t>
            </a:r>
            <a:r>
              <a:rPr lang="en-US" altLang="zh-TW" dirty="0"/>
              <a:t>APP</a:t>
            </a:r>
            <a:r>
              <a:rPr lang="zh-TW" altLang="en-US" dirty="0"/>
              <a:t>定位權限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354764-ADA5-7155-39EF-D680D2EC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084"/>
            <a:ext cx="11918577" cy="47558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F64DC0-7647-9B17-17C2-C1848C114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89" y="4119408"/>
            <a:ext cx="8241611" cy="27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7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7FDF3-2985-28EE-C354-33E918F0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3655" y="1440044"/>
            <a:ext cx="4290646" cy="397790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可利用搜索框搜索地名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右上角的小地圖為定位按鈕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  <a:p>
            <a:r>
              <a:rPr lang="zh-TW" altLang="en-US" sz="2400" dirty="0"/>
              <a:t>依天氣些切換顯示天氣圖片</a:t>
            </a:r>
            <a:r>
              <a:rPr lang="en-US" altLang="zh-TW" sz="2400" dirty="0"/>
              <a:t>(</a:t>
            </a:r>
            <a:r>
              <a:rPr lang="zh-TW" altLang="en-US" sz="2400" dirty="0"/>
              <a:t>第</a:t>
            </a:r>
            <a:r>
              <a:rPr lang="en-US" altLang="zh-TW" sz="2400" dirty="0"/>
              <a:t>12</a:t>
            </a:r>
            <a:r>
              <a:rPr lang="zh-TW" altLang="en-US" sz="2400" dirty="0"/>
              <a:t>頁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B21ECE-BE8B-2A63-E7C8-359A0E96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" y="161456"/>
            <a:ext cx="7188591" cy="65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97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18087-7381-DA0A-7A4A-1B8477F9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確認定位功能有無打開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5D0E4D-0528-E6E0-646A-A9ED0DC4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951"/>
            <a:ext cx="10515600" cy="4109012"/>
          </a:xfrm>
        </p:spPr>
        <p:txBody>
          <a:bodyPr/>
          <a:lstStyle/>
          <a:p>
            <a:r>
              <a:rPr lang="zh-TW" altLang="en-US" dirty="0"/>
              <a:t>定位有</a:t>
            </a:r>
            <a:r>
              <a:rPr lang="en-US" altLang="zh-TW" dirty="0"/>
              <a:t>2</a:t>
            </a:r>
            <a:r>
              <a:rPr lang="zh-TW" altLang="en-US" dirty="0"/>
              <a:t>種 </a:t>
            </a:r>
            <a:r>
              <a:rPr lang="en-US" altLang="zh-TW" dirty="0"/>
              <a:t>(</a:t>
            </a:r>
            <a:r>
              <a:rPr lang="zh-TW" altLang="en-US" dirty="0"/>
              <a:t>網路</a:t>
            </a:r>
            <a:r>
              <a:rPr lang="en-US" altLang="zh-TW" dirty="0"/>
              <a:t>4G</a:t>
            </a:r>
            <a:r>
              <a:rPr lang="zh-TW" altLang="en-US" dirty="0"/>
              <a:t>定位  或  </a:t>
            </a:r>
            <a:r>
              <a:rPr lang="en-US" altLang="zh-TW" dirty="0"/>
              <a:t>GPS</a:t>
            </a:r>
            <a:r>
              <a:rPr lang="zh-TW" altLang="en-US" dirty="0"/>
              <a:t>定位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BDE9E8-FC62-A763-22E4-7A4CD4E4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8" y="3190365"/>
            <a:ext cx="11959743" cy="16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5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DA9F0-9C67-F571-CBB0-4DB95A50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56030-73BC-198D-4CC5-33D8002F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658" y="6211134"/>
            <a:ext cx="3882683" cy="563479"/>
          </a:xfrm>
        </p:spPr>
        <p:txBody>
          <a:bodyPr/>
          <a:lstStyle/>
          <a:p>
            <a:r>
              <a:rPr lang="zh-TW" altLang="en-US" dirty="0"/>
              <a:t>包含</a:t>
            </a:r>
            <a:r>
              <a:rPr lang="en-US" altLang="zh-TW" dirty="0"/>
              <a:t>6</a:t>
            </a:r>
            <a:r>
              <a:rPr lang="zh-TW" altLang="en-US" dirty="0"/>
              <a:t>項天氣屬性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D9FDE1-0D68-4918-5FDC-D4F50EF7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93" y="83386"/>
            <a:ext cx="9605201" cy="61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1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9A28D-9C2C-1AC1-75D1-F8E56557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52"/>
            <a:ext cx="10515600" cy="943170"/>
          </a:xfrm>
        </p:spPr>
        <p:txBody>
          <a:bodyPr/>
          <a:lstStyle/>
          <a:p>
            <a:r>
              <a:rPr lang="zh-TW" altLang="en-US" dirty="0"/>
              <a:t>利用 </a:t>
            </a:r>
            <a:r>
              <a:rPr lang="en-US" altLang="zh-TW" dirty="0" err="1"/>
              <a:t>OpenWeatherMap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D65AB-69D7-9D6A-35AC-7B1293D0A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622"/>
            <a:ext cx="10515600" cy="534665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經緯度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https://api.openweathermap.org/data/2.5/weather?lat={lat}&amp;lon={lon}&amp;appid={API key}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https://api.openweathermap.org/data/2.5/weather?lat=25.0478&amp;lon=121.5319&amp;appid=8118ed6ee68db2debfaaa5a44c832918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城市名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https://api.openweathermap.org/data/2.5/weather?q={city name}&amp;</a:t>
            </a:r>
            <a:r>
              <a:rPr lang="en-US" altLang="zh-TW" dirty="0" err="1"/>
              <a:t>appid</a:t>
            </a:r>
            <a:r>
              <a:rPr lang="en-US" altLang="zh-TW" dirty="0"/>
              <a:t>={API key}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https://api.openweathermap.org/data/2.5/weather?q=taipei&amp;units=metric&amp;appid=8118ed6ee68db2debfaaa5a44c832918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87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F46E2-4DAA-FFDB-4685-10546947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9189A-701B-4610-6CDC-AFB269CA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5A1B8E-F566-7175-DEDF-B43A62DA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" y="3604248"/>
            <a:ext cx="12110356" cy="13139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4B7AB0A-CADD-9685-F12D-981BDB9E9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6" y="1227304"/>
            <a:ext cx="11978508" cy="16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6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ABB19-E8A7-C812-0EAE-2EFDB7F6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D385C-12D6-6CDE-158E-DE095473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58E339-1BAA-B08D-F766-EB6F2E36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33416"/>
            <a:ext cx="12192000" cy="64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693D2-A8BD-679B-923D-457AB4E5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8083D-3525-3391-E37B-67CE04AB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442931-3D93-8713-5397-B137412F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3" y="618517"/>
            <a:ext cx="11588153" cy="52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6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A7D27-4DA3-F687-3033-13CCE6C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8E920-218D-75CF-70B6-AA9DB885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CD34E2-A03B-0046-DB4D-9145C635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631"/>
            <a:ext cx="12192000" cy="57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CFE5C-2ACB-CE9A-E388-37C16766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4358"/>
          </a:xfrm>
        </p:spPr>
        <p:txBody>
          <a:bodyPr/>
          <a:lstStyle/>
          <a:p>
            <a:r>
              <a:rPr lang="zh-TW" altLang="en-US" dirty="0"/>
              <a:t>定位</a:t>
            </a:r>
            <a:r>
              <a:rPr lang="en-US" altLang="zh-TW" dirty="0"/>
              <a:t>,</a:t>
            </a:r>
            <a:r>
              <a:rPr lang="zh-TW" altLang="en-US" dirty="0"/>
              <a:t> 取得</a:t>
            </a:r>
            <a:r>
              <a:rPr lang="en-US" altLang="zh-TW" dirty="0"/>
              <a:t>”</a:t>
            </a:r>
            <a:r>
              <a:rPr lang="zh-TW" altLang="en-US" dirty="0"/>
              <a:t>新位置</a:t>
            </a:r>
            <a:r>
              <a:rPr lang="en-US" altLang="zh-TW" dirty="0"/>
              <a:t>”</a:t>
            </a:r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非系統暫存定位位置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5AD18A-1675-D257-3DCD-59557DCC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838A2E-AE38-1A2C-960C-3F09F6CC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1" y="694584"/>
            <a:ext cx="11750578" cy="61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22756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186</TotalTime>
  <Words>230</Words>
  <Application>Microsoft Office PowerPoint</Application>
  <PresentationFormat>宽屏</PresentationFormat>
  <Paragraphs>26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Tw Cen MT</vt:lpstr>
      <vt:lpstr>新細明體</vt:lpstr>
      <vt:lpstr>Arial</vt:lpstr>
      <vt:lpstr>小水滴</vt:lpstr>
      <vt:lpstr>天氣APP  (具GPS定位)</vt:lpstr>
      <vt:lpstr>PowerPoint 演示文稿</vt:lpstr>
      <vt:lpstr>PowerPoint 演示文稿</vt:lpstr>
      <vt:lpstr>利用 OpenWeatherMap</vt:lpstr>
      <vt:lpstr>PowerPoint 演示文稿</vt:lpstr>
      <vt:lpstr>PowerPoint 演示文稿</vt:lpstr>
      <vt:lpstr>PowerPoint 演示文稿</vt:lpstr>
      <vt:lpstr>PowerPoint 演示文稿</vt:lpstr>
      <vt:lpstr>定位, 取得”新位置”   (非系統暫存定位位置)</vt:lpstr>
      <vt:lpstr>PowerPoint 演示文稿</vt:lpstr>
      <vt:lpstr>PowerPoint 演示文稿</vt:lpstr>
      <vt:lpstr>PowerPoint 演示文稿</vt:lpstr>
      <vt:lpstr>PowerPoint 演示文稿</vt:lpstr>
      <vt:lpstr>搜尋框部分(輸入地名)</vt:lpstr>
      <vt:lpstr>搜尋框避免輸入錯誤閃退(例外處理)</vt:lpstr>
      <vt:lpstr>進行定位部分</vt:lpstr>
      <vt:lpstr>PowerPoint 演示文稿</vt:lpstr>
      <vt:lpstr>PowerPoint 演示文稿</vt:lpstr>
      <vt:lpstr>確認安卓系統  有無給予APP定位權限</vt:lpstr>
      <vt:lpstr>確認定位功能有無打開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</dc:creator>
  <cp:lastModifiedBy>Administrator</cp:lastModifiedBy>
  <cp:revision>68</cp:revision>
  <dcterms:created xsi:type="dcterms:W3CDTF">2022-05-23T12:00:43Z</dcterms:created>
  <dcterms:modified xsi:type="dcterms:W3CDTF">2024-01-04T13:49:01Z</dcterms:modified>
</cp:coreProperties>
</file>