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5" r:id="rId8"/>
    <p:sldId id="264"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83055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22865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020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04729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55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11166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07943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68220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82893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174242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03456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46702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278286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4496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90847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492F5DF-E794-44E3-9EB1-8526CFEDE6B8}" type="datetimeFigureOut">
              <a:rPr lang="zh-CN" altLang="en-US" smtClean="0"/>
              <a:t>2018/3/18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47388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2F5DF-E794-44E3-9EB1-8526CFEDE6B8}" type="datetimeFigureOut">
              <a:rPr lang="zh-CN" altLang="en-US" smtClean="0"/>
              <a:t>2018/3/18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5A9E9D-459C-478D-B4F1-0202FAACBD84}" type="slidenum">
              <a:rPr lang="zh-CN" altLang="en-US" smtClean="0"/>
              <a:t>‹#›</a:t>
            </a:fld>
            <a:endParaRPr lang="zh-CN" altLang="en-US"/>
          </a:p>
        </p:txBody>
      </p:sp>
    </p:spTree>
    <p:extLst>
      <p:ext uri="{BB962C8B-B14F-4D97-AF65-F5344CB8AC3E}">
        <p14:creationId xmlns:p14="http://schemas.microsoft.com/office/powerpoint/2010/main" val="3170734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smtClean="0"/>
              <a:t>个性化</a:t>
            </a:r>
            <a:r>
              <a:rPr lang="en-US" altLang="zh-CN" sz="4800" dirty="0" smtClean="0"/>
              <a:t>ACM</a:t>
            </a:r>
            <a:r>
              <a:rPr lang="zh-CN" altLang="en-US" sz="4800" dirty="0" smtClean="0"/>
              <a:t>选手</a:t>
            </a:r>
            <a:r>
              <a:rPr lang="en-US" altLang="zh-CN" sz="4800" dirty="0" err="1" smtClean="0"/>
              <a:t>CodeForces</a:t>
            </a:r>
            <a:r>
              <a:rPr lang="zh-CN" altLang="en-US" sz="4800" dirty="0"/>
              <a:t>做题</a:t>
            </a:r>
            <a:r>
              <a:rPr lang="zh-CN" altLang="en-US" sz="4800" dirty="0" smtClean="0"/>
              <a:t>推荐系统</a:t>
            </a:r>
            <a:endParaRPr lang="zh-CN" altLang="en-US" sz="4800" dirty="0"/>
          </a:p>
        </p:txBody>
      </p:sp>
      <p:sp>
        <p:nvSpPr>
          <p:cNvPr id="3" name="副标题 2"/>
          <p:cNvSpPr>
            <a:spLocks noGrp="1"/>
          </p:cNvSpPr>
          <p:nvPr>
            <p:ph type="subTitle" idx="1"/>
          </p:nvPr>
        </p:nvSpPr>
        <p:spPr/>
        <p:txBody>
          <a:bodyPr/>
          <a:lstStyle/>
          <a:p>
            <a:r>
              <a:rPr lang="zh-CN" altLang="en-US" dirty="0" smtClean="0"/>
              <a:t>计</a:t>
            </a:r>
            <a:r>
              <a:rPr lang="en-US" altLang="zh-CN" dirty="0" smtClean="0"/>
              <a:t>8 </a:t>
            </a:r>
            <a:r>
              <a:rPr lang="zh-CN" altLang="en-US" dirty="0" smtClean="0"/>
              <a:t>吴凯路</a:t>
            </a:r>
            <a:endParaRPr lang="zh-CN" altLang="en-US" dirty="0"/>
          </a:p>
        </p:txBody>
      </p:sp>
    </p:spTree>
    <p:extLst>
      <p:ext uri="{BB962C8B-B14F-4D97-AF65-F5344CB8AC3E}">
        <p14:creationId xmlns:p14="http://schemas.microsoft.com/office/powerpoint/2010/main" val="1497046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谢谢观看</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627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背景简介</a:t>
            </a:r>
            <a:endParaRPr lang="zh-CN" altLang="en-US" dirty="0"/>
          </a:p>
        </p:txBody>
      </p:sp>
      <p:sp>
        <p:nvSpPr>
          <p:cNvPr id="3" name="内容占位符 2"/>
          <p:cNvSpPr>
            <a:spLocks noGrp="1"/>
          </p:cNvSpPr>
          <p:nvPr>
            <p:ph idx="1"/>
          </p:nvPr>
        </p:nvSpPr>
        <p:spPr/>
        <p:txBody>
          <a:bodyPr/>
          <a:lstStyle/>
          <a:p>
            <a:r>
              <a:rPr lang="en-US" altLang="zh-CN" dirty="0" err="1" smtClean="0"/>
              <a:t>CodeForces</a:t>
            </a:r>
            <a:r>
              <a:rPr lang="en-US" altLang="zh-CN" dirty="0" smtClean="0"/>
              <a:t> </a:t>
            </a:r>
            <a:r>
              <a:rPr lang="zh-CN" altLang="en-US" dirty="0" smtClean="0"/>
              <a:t>是一个面向</a:t>
            </a:r>
            <a:r>
              <a:rPr lang="en-US" altLang="zh-CN" dirty="0" smtClean="0"/>
              <a:t>ACM</a:t>
            </a:r>
            <a:r>
              <a:rPr lang="zh-CN" altLang="en-US" dirty="0" smtClean="0"/>
              <a:t>选手的月活跃人数数万人的在线比赛网站，迄今为止已经举办了</a:t>
            </a:r>
            <a:r>
              <a:rPr lang="en-US" altLang="zh-CN" dirty="0" smtClean="0"/>
              <a:t>923</a:t>
            </a:r>
            <a:r>
              <a:rPr lang="zh-CN" altLang="en-US" dirty="0" smtClean="0"/>
              <a:t>场在线赛事。一般每场比赛会有五道题目，比赛长在</a:t>
            </a:r>
            <a:r>
              <a:rPr lang="en-US" altLang="zh-CN" dirty="0" smtClean="0"/>
              <a:t>2~3</a:t>
            </a:r>
            <a:r>
              <a:rPr lang="zh-CN" altLang="en-US" dirty="0" smtClean="0"/>
              <a:t>小时之间。</a:t>
            </a:r>
            <a:endParaRPr lang="en-US" altLang="zh-CN" dirty="0" smtClean="0"/>
          </a:p>
          <a:p>
            <a:r>
              <a:rPr lang="zh-CN" altLang="en-US" dirty="0" smtClean="0"/>
              <a:t>由于积累了数千道比赛题，</a:t>
            </a:r>
            <a:r>
              <a:rPr lang="en-US" altLang="zh-CN" dirty="0" err="1" smtClean="0"/>
              <a:t>CodeForces</a:t>
            </a:r>
            <a:r>
              <a:rPr lang="zh-CN" altLang="en-US" dirty="0" smtClean="0"/>
              <a:t>也是</a:t>
            </a:r>
            <a:r>
              <a:rPr lang="en-US" altLang="zh-CN" dirty="0" err="1" smtClean="0"/>
              <a:t>ACMer</a:t>
            </a:r>
            <a:r>
              <a:rPr lang="zh-CN" altLang="en-US" dirty="0" smtClean="0"/>
              <a:t>首选练习题库之一。</a:t>
            </a:r>
            <a:endParaRPr lang="en-US" altLang="zh-CN" dirty="0" smtClean="0"/>
          </a:p>
          <a:p>
            <a:r>
              <a:rPr lang="zh-CN" altLang="en-US" dirty="0" smtClean="0"/>
              <a:t>但是如何在海量题目里面找到适合自己的练习提高的题目，一直以来是一个不小的问题。</a:t>
            </a:r>
            <a:endParaRPr lang="zh-CN" altLang="en-US" dirty="0"/>
          </a:p>
        </p:txBody>
      </p:sp>
    </p:spTree>
    <p:extLst>
      <p:ext uri="{BB962C8B-B14F-4D97-AF65-F5344CB8AC3E}">
        <p14:creationId xmlns:p14="http://schemas.microsoft.com/office/powerpoint/2010/main" val="379015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个人相关背景</a:t>
            </a:r>
            <a:endParaRPr lang="zh-CN" altLang="en-US" dirty="0"/>
          </a:p>
        </p:txBody>
      </p:sp>
      <p:sp>
        <p:nvSpPr>
          <p:cNvPr id="3" name="内容占位符 2"/>
          <p:cNvSpPr>
            <a:spLocks noGrp="1"/>
          </p:cNvSpPr>
          <p:nvPr>
            <p:ph idx="1"/>
          </p:nvPr>
        </p:nvSpPr>
        <p:spPr/>
        <p:txBody>
          <a:bodyPr/>
          <a:lstStyle/>
          <a:p>
            <a:r>
              <a:rPr lang="zh-CN" altLang="en-US" dirty="0" smtClean="0"/>
              <a:t>曾经参加过信息学竞赛，对这方面内容有一定了解。</a:t>
            </a:r>
            <a:endParaRPr lang="en-US" altLang="zh-CN" dirty="0" smtClean="0"/>
          </a:p>
          <a:p>
            <a:r>
              <a:rPr lang="zh-CN" altLang="en-US" dirty="0"/>
              <a:t>有</a:t>
            </a:r>
            <a:r>
              <a:rPr lang="zh-CN" altLang="en-US" dirty="0" smtClean="0"/>
              <a:t>一定图论建模</a:t>
            </a:r>
            <a:r>
              <a:rPr lang="zh-CN" altLang="en-US" dirty="0" smtClean="0"/>
              <a:t>、程序设计、信息学竞赛、基础机器学习知识。</a:t>
            </a:r>
            <a:endParaRPr lang="en-US" altLang="zh-CN" dirty="0" smtClean="0"/>
          </a:p>
        </p:txBody>
      </p:sp>
    </p:spTree>
    <p:extLst>
      <p:ext uri="{BB962C8B-B14F-4D97-AF65-F5344CB8AC3E}">
        <p14:creationId xmlns:p14="http://schemas.microsoft.com/office/powerpoint/2010/main" val="10999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项目内容</a:t>
            </a:r>
            <a:endParaRPr lang="zh-CN" altLang="en-US" dirty="0"/>
          </a:p>
        </p:txBody>
      </p:sp>
      <p:sp>
        <p:nvSpPr>
          <p:cNvPr id="3" name="内容占位符 2"/>
          <p:cNvSpPr>
            <a:spLocks noGrp="1"/>
          </p:cNvSpPr>
          <p:nvPr>
            <p:ph idx="1"/>
          </p:nvPr>
        </p:nvSpPr>
        <p:spPr/>
        <p:txBody>
          <a:bodyPr/>
          <a:lstStyle/>
          <a:p>
            <a:r>
              <a:rPr lang="zh-CN" altLang="en-US" dirty="0" smtClean="0"/>
              <a:t>收集历史比赛信息，分析选手做题时间和提交代码，推测题目对于选手具体难度。</a:t>
            </a:r>
            <a:endParaRPr lang="en-US" altLang="zh-CN" dirty="0" smtClean="0"/>
          </a:p>
          <a:p>
            <a:r>
              <a:rPr lang="zh-CN" altLang="en-US" dirty="0" smtClean="0"/>
              <a:t>计算选手水平特征与题目难度特征</a:t>
            </a:r>
            <a:endParaRPr lang="en-US" altLang="zh-CN" dirty="0" smtClean="0"/>
          </a:p>
          <a:p>
            <a:r>
              <a:rPr lang="zh-CN" altLang="en-US" dirty="0" smtClean="0"/>
              <a:t>预测选手没有做过的题目对于选手的难度，选择难度合适的题目进行推荐。</a:t>
            </a:r>
            <a:endParaRPr lang="en-US" altLang="zh-CN" dirty="0" smtClean="0"/>
          </a:p>
          <a:p>
            <a:endParaRPr lang="zh-CN" altLang="en-US" dirty="0"/>
          </a:p>
        </p:txBody>
      </p:sp>
    </p:spTree>
    <p:extLst>
      <p:ext uri="{BB962C8B-B14F-4D97-AF65-F5344CB8AC3E}">
        <p14:creationId xmlns:p14="http://schemas.microsoft.com/office/powerpoint/2010/main" val="107492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与图论的关系</a:t>
            </a:r>
            <a:endParaRPr lang="zh-CN" altLang="en-US" dirty="0"/>
          </a:p>
        </p:txBody>
      </p:sp>
      <p:sp>
        <p:nvSpPr>
          <p:cNvPr id="3" name="内容占位符 2"/>
          <p:cNvSpPr>
            <a:spLocks noGrp="1"/>
          </p:cNvSpPr>
          <p:nvPr>
            <p:ph idx="1"/>
          </p:nvPr>
        </p:nvSpPr>
        <p:spPr/>
        <p:txBody>
          <a:bodyPr/>
          <a:lstStyle/>
          <a:p>
            <a:r>
              <a:rPr lang="zh-CN" altLang="en-US" dirty="0" smtClean="0"/>
              <a:t>使用二分图的结构来表示选手与题目的关系。</a:t>
            </a:r>
            <a:endParaRPr lang="en-US" altLang="zh-CN" dirty="0" smtClean="0"/>
          </a:p>
          <a:p>
            <a:r>
              <a:rPr lang="zh-CN" altLang="en-US" dirty="0" smtClean="0"/>
              <a:t>可以为选手生成做题顺序</a:t>
            </a:r>
            <a:r>
              <a:rPr lang="en-US" altLang="zh-CN" dirty="0" smtClean="0"/>
              <a:t>DAG</a:t>
            </a:r>
            <a:r>
              <a:rPr lang="zh-CN" altLang="en-US" dirty="0" smtClean="0"/>
              <a:t>让选手从易到难逐渐提升。</a:t>
            </a:r>
            <a:endParaRPr lang="zh-CN" altLang="en-US" dirty="0"/>
          </a:p>
        </p:txBody>
      </p:sp>
    </p:spTree>
    <p:extLst>
      <p:ext uri="{BB962C8B-B14F-4D97-AF65-F5344CB8AC3E}">
        <p14:creationId xmlns:p14="http://schemas.microsoft.com/office/powerpoint/2010/main" val="3035498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可能会面临的问题</a:t>
            </a:r>
            <a:endParaRPr lang="zh-CN" altLang="en-US" dirty="0"/>
          </a:p>
        </p:txBody>
      </p:sp>
      <p:sp>
        <p:nvSpPr>
          <p:cNvPr id="3" name="内容占位符 2"/>
          <p:cNvSpPr>
            <a:spLocks noGrp="1"/>
          </p:cNvSpPr>
          <p:nvPr>
            <p:ph idx="1"/>
          </p:nvPr>
        </p:nvSpPr>
        <p:spPr/>
        <p:txBody>
          <a:bodyPr/>
          <a:lstStyle/>
          <a:p>
            <a:r>
              <a:rPr lang="zh-CN" altLang="en-US" dirty="0" smtClean="0"/>
              <a:t>选手水平是持续变化的</a:t>
            </a:r>
            <a:endParaRPr lang="en-US" altLang="zh-CN" dirty="0" smtClean="0"/>
          </a:p>
          <a:p>
            <a:r>
              <a:rPr lang="zh-CN" altLang="en-US" dirty="0" smtClean="0"/>
              <a:t>选手会有小号影响数据准确性，选手账号可能会有代参赛的情况等情况降低数据的可信度</a:t>
            </a:r>
            <a:endParaRPr lang="zh-CN" altLang="en-US" dirty="0"/>
          </a:p>
        </p:txBody>
      </p:sp>
    </p:spTree>
    <p:extLst>
      <p:ext uri="{BB962C8B-B14F-4D97-AF65-F5344CB8AC3E}">
        <p14:creationId xmlns:p14="http://schemas.microsoft.com/office/powerpoint/2010/main" val="412198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创新点</a:t>
            </a:r>
            <a:endParaRPr lang="zh-CN" altLang="en-US" dirty="0"/>
          </a:p>
        </p:txBody>
      </p:sp>
      <p:sp>
        <p:nvSpPr>
          <p:cNvPr id="3" name="内容占位符 2"/>
          <p:cNvSpPr>
            <a:spLocks noGrp="1"/>
          </p:cNvSpPr>
          <p:nvPr>
            <p:ph idx="1"/>
          </p:nvPr>
        </p:nvSpPr>
        <p:spPr/>
        <p:txBody>
          <a:bodyPr/>
          <a:lstStyle/>
          <a:p>
            <a:r>
              <a:rPr lang="zh-CN" altLang="en-US" dirty="0" smtClean="0"/>
              <a:t>现在尚无任何人做自动化的</a:t>
            </a:r>
            <a:r>
              <a:rPr lang="en-US" altLang="zh-CN" dirty="0" smtClean="0"/>
              <a:t>ACM/OI</a:t>
            </a:r>
            <a:r>
              <a:rPr lang="zh-CN" altLang="en-US" dirty="0" smtClean="0"/>
              <a:t>题目相关推荐。</a:t>
            </a:r>
            <a:endParaRPr lang="en-US" altLang="zh-CN" dirty="0" smtClean="0"/>
          </a:p>
          <a:p>
            <a:r>
              <a:rPr lang="zh-CN" altLang="en-US" dirty="0"/>
              <a:t>即使</a:t>
            </a:r>
            <a:r>
              <a:rPr lang="zh-CN" altLang="en-US" dirty="0" smtClean="0"/>
              <a:t>是现有的比如百度作业帮等也很难做到个性化推荐，更多是问题之间的相关性。</a:t>
            </a:r>
            <a:endParaRPr lang="en-US" altLang="zh-CN" dirty="0" smtClean="0"/>
          </a:p>
          <a:p>
            <a:r>
              <a:rPr lang="zh-CN" altLang="en-US" dirty="0" smtClean="0"/>
              <a:t>现在多数人这方面学习方法多数为上古神犇遗留做题记录、现役大佬博客上题目推荐或者之间按照题号顺序刷题。</a:t>
            </a:r>
            <a:endParaRPr lang="en-US" altLang="zh-CN" dirty="0" smtClean="0"/>
          </a:p>
          <a:p>
            <a:r>
              <a:rPr lang="zh-CN" altLang="en-US" dirty="0" smtClean="0"/>
              <a:t>如果能够成功，可以十分有效提高大家练题效率，节省时间更少时间学的更好。</a:t>
            </a:r>
            <a:endParaRPr lang="zh-CN" altLang="en-US" dirty="0"/>
          </a:p>
        </p:txBody>
      </p:sp>
    </p:spTree>
    <p:extLst>
      <p:ext uri="{BB962C8B-B14F-4D97-AF65-F5344CB8AC3E}">
        <p14:creationId xmlns:p14="http://schemas.microsoft.com/office/powerpoint/2010/main" val="165376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工程量</a:t>
            </a:r>
            <a:endParaRPr lang="zh-CN" altLang="en-US" dirty="0"/>
          </a:p>
        </p:txBody>
      </p:sp>
      <p:sp>
        <p:nvSpPr>
          <p:cNvPr id="3" name="内容占位符 2"/>
          <p:cNvSpPr>
            <a:spLocks noGrp="1"/>
          </p:cNvSpPr>
          <p:nvPr>
            <p:ph idx="1"/>
          </p:nvPr>
        </p:nvSpPr>
        <p:spPr/>
        <p:txBody>
          <a:bodyPr/>
          <a:lstStyle/>
          <a:p>
            <a:r>
              <a:rPr lang="en-US" altLang="zh-CN" dirty="0" smtClean="0"/>
              <a:t>Python</a:t>
            </a:r>
            <a:r>
              <a:rPr lang="zh-CN" altLang="en-US" dirty="0" smtClean="0"/>
              <a:t>爬虫学习</a:t>
            </a:r>
            <a:endParaRPr lang="en-US" altLang="zh-CN" dirty="0" smtClean="0"/>
          </a:p>
          <a:p>
            <a:r>
              <a:rPr lang="zh-CN" altLang="en-US" dirty="0" smtClean="0"/>
              <a:t>数据清洗筛选</a:t>
            </a:r>
            <a:endParaRPr lang="en-US" altLang="zh-CN" dirty="0" smtClean="0"/>
          </a:p>
          <a:p>
            <a:r>
              <a:rPr lang="zh-CN" altLang="en-US" dirty="0" smtClean="0"/>
              <a:t>尝试多种不同的已有模型或者混合已有模型寻找最有效的解决方案</a:t>
            </a:r>
            <a:endParaRPr lang="en-US" altLang="zh-CN" dirty="0" smtClean="0"/>
          </a:p>
          <a:p>
            <a:r>
              <a:rPr lang="zh-CN" altLang="en-US" dirty="0" smtClean="0"/>
              <a:t>（可能会有）友好客户端插件（</a:t>
            </a:r>
            <a:r>
              <a:rPr lang="en-US" altLang="zh-CN" dirty="0" smtClean="0"/>
              <a:t>JS</a:t>
            </a:r>
            <a:r>
              <a:rPr lang="zh-CN" altLang="en-US" dirty="0" smtClean="0"/>
              <a:t>）及后台数据处理查询（可能还要学习</a:t>
            </a:r>
            <a:r>
              <a:rPr lang="en-US" altLang="zh-CN" dirty="0" smtClean="0"/>
              <a:t>PHP</a:t>
            </a:r>
            <a:r>
              <a:rPr lang="zh-CN" altLang="en-US" dirty="0" smtClean="0"/>
              <a:t>怎怎么写后台）</a:t>
            </a:r>
            <a:endParaRPr lang="en-US" altLang="zh-CN" dirty="0" smtClean="0"/>
          </a:p>
          <a:p>
            <a:endParaRPr lang="zh-CN" altLang="en-US" dirty="0"/>
          </a:p>
        </p:txBody>
      </p:sp>
    </p:spTree>
    <p:extLst>
      <p:ext uri="{BB962C8B-B14F-4D97-AF65-F5344CB8AC3E}">
        <p14:creationId xmlns:p14="http://schemas.microsoft.com/office/powerpoint/2010/main" val="3959106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进度规划</a:t>
            </a:r>
            <a:endParaRPr lang="zh-CN" altLang="en-US" dirty="0"/>
          </a:p>
        </p:txBody>
      </p:sp>
      <p:sp>
        <p:nvSpPr>
          <p:cNvPr id="3" name="内容占位符 2"/>
          <p:cNvSpPr>
            <a:spLocks noGrp="1"/>
          </p:cNvSpPr>
          <p:nvPr>
            <p:ph idx="1"/>
          </p:nvPr>
        </p:nvSpPr>
        <p:spPr/>
        <p:txBody>
          <a:bodyPr/>
          <a:lstStyle/>
          <a:p>
            <a:r>
              <a:rPr lang="en-US" altLang="zh-CN" dirty="0" smtClean="0"/>
              <a:t>4~5</a:t>
            </a:r>
            <a:r>
              <a:rPr lang="zh-CN" altLang="en-US" dirty="0" smtClean="0"/>
              <a:t>周：学习</a:t>
            </a:r>
            <a:r>
              <a:rPr lang="en-US" altLang="zh-CN" dirty="0" smtClean="0"/>
              <a:t>PYTHON</a:t>
            </a:r>
            <a:r>
              <a:rPr lang="zh-CN" altLang="en-US" dirty="0" smtClean="0"/>
              <a:t>爬虫编写，收集并清洗数据</a:t>
            </a:r>
            <a:endParaRPr lang="en-US" altLang="zh-CN" dirty="0" smtClean="0"/>
          </a:p>
          <a:p>
            <a:r>
              <a:rPr lang="en-US" altLang="zh-CN" dirty="0" smtClean="0"/>
              <a:t>6~7</a:t>
            </a:r>
            <a:r>
              <a:rPr lang="zh-CN" altLang="en-US" dirty="0" smtClean="0"/>
              <a:t>周：查阅更多资料尝试建立合适的题目对选手难度估价模型</a:t>
            </a:r>
            <a:endParaRPr lang="en-US" altLang="zh-CN" dirty="0" smtClean="0"/>
          </a:p>
          <a:p>
            <a:r>
              <a:rPr lang="en-US" altLang="zh-CN" dirty="0" smtClean="0"/>
              <a:t>8~9</a:t>
            </a:r>
            <a:r>
              <a:rPr lang="zh-CN" altLang="en-US" dirty="0" smtClean="0"/>
              <a:t>周：使用不同的模型不同参数求解选手特征值和题目特征值并选择最优模型</a:t>
            </a:r>
            <a:endParaRPr lang="en-US" altLang="zh-CN" dirty="0" smtClean="0"/>
          </a:p>
          <a:p>
            <a:r>
              <a:rPr lang="en-US" altLang="zh-CN" dirty="0" smtClean="0"/>
              <a:t>10~11</a:t>
            </a:r>
            <a:r>
              <a:rPr lang="zh-CN" altLang="en-US" dirty="0" smtClean="0"/>
              <a:t>周：尝试调整改进原有模型或方法</a:t>
            </a:r>
            <a:endParaRPr lang="en-US" altLang="zh-CN" dirty="0" smtClean="0"/>
          </a:p>
          <a:p>
            <a:r>
              <a:rPr lang="en-US" altLang="zh-CN" dirty="0" smtClean="0"/>
              <a:t>12</a:t>
            </a:r>
            <a:r>
              <a:rPr lang="zh-CN" altLang="en-US" dirty="0" smtClean="0"/>
              <a:t>周：检测模型对于难度估价的实际应用</a:t>
            </a:r>
            <a:r>
              <a:rPr lang="zh-CN" altLang="en-US" dirty="0" smtClean="0"/>
              <a:t>效果</a:t>
            </a:r>
            <a:endParaRPr lang="en-US" altLang="zh-CN" dirty="0" smtClean="0"/>
          </a:p>
          <a:p>
            <a:r>
              <a:rPr lang="zh-CN" altLang="en-US" dirty="0" smtClean="0"/>
              <a:t>后续完善：</a:t>
            </a:r>
            <a:endParaRPr lang="en-US" altLang="zh-CN" dirty="0" smtClean="0"/>
          </a:p>
          <a:p>
            <a:r>
              <a:rPr lang="en-US" altLang="zh-CN" dirty="0" smtClean="0"/>
              <a:t>13~14</a:t>
            </a:r>
            <a:r>
              <a:rPr lang="zh-CN" altLang="en-US" dirty="0" smtClean="0"/>
              <a:t>周：编写用户端和服务端代码（浏览器插件</a:t>
            </a:r>
            <a:r>
              <a:rPr lang="en-US" altLang="zh-CN" dirty="0" smtClean="0"/>
              <a:t>+web</a:t>
            </a:r>
            <a:r>
              <a:rPr lang="zh-CN" altLang="en-US" dirty="0" smtClean="0"/>
              <a:t>服务器）来给用户推荐</a:t>
            </a:r>
            <a:endParaRPr lang="en-US" altLang="zh-CN" dirty="0" smtClean="0"/>
          </a:p>
          <a:p>
            <a:r>
              <a:rPr lang="en-US" altLang="zh-CN" dirty="0" smtClean="0"/>
              <a:t>15</a:t>
            </a:r>
            <a:r>
              <a:rPr lang="zh-CN" altLang="en-US" dirty="0" smtClean="0"/>
              <a:t>周及之后：推广最终产品并根据用户反馈改进产品</a:t>
            </a:r>
            <a:endParaRPr lang="en-US" altLang="zh-CN" dirty="0" smtClean="0"/>
          </a:p>
          <a:p>
            <a:endParaRPr lang="zh-CN" altLang="en-US" dirty="0"/>
          </a:p>
        </p:txBody>
      </p:sp>
    </p:spTree>
    <p:extLst>
      <p:ext uri="{BB962C8B-B14F-4D97-AF65-F5344CB8AC3E}">
        <p14:creationId xmlns:p14="http://schemas.microsoft.com/office/powerpoint/2010/main" val="2934527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406</TotalTime>
  <Words>504</Words>
  <Application>Microsoft Office PowerPoint</Application>
  <PresentationFormat>宽屏</PresentationFormat>
  <Paragraphs>39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方正姚体</vt:lpstr>
      <vt:lpstr>华文新魏</vt:lpstr>
      <vt:lpstr>Arial</vt:lpstr>
      <vt:lpstr>Trebuchet MS</vt:lpstr>
      <vt:lpstr>Wingdings 3</vt:lpstr>
      <vt:lpstr>平面</vt:lpstr>
      <vt:lpstr>个性化ACM选手CodeForces做题推荐系统</vt:lpstr>
      <vt:lpstr>背景简介</vt:lpstr>
      <vt:lpstr>个人相关背景</vt:lpstr>
      <vt:lpstr>项目内容</vt:lpstr>
      <vt:lpstr>与图论的关系</vt:lpstr>
      <vt:lpstr>可能会面临的问题</vt:lpstr>
      <vt:lpstr>创新点</vt:lpstr>
      <vt:lpstr>工程量</vt:lpstr>
      <vt:lpstr>进度规划</vt:lpstr>
      <vt:lpstr>谢谢观看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个性化ACM选手CodeForces做题推荐系统</dc:title>
  <dc:creator>吴凯</dc:creator>
  <cp:lastModifiedBy>吴凯</cp:lastModifiedBy>
  <cp:revision>39</cp:revision>
  <dcterms:created xsi:type="dcterms:W3CDTF">2018-03-17T05:09:11Z</dcterms:created>
  <dcterms:modified xsi:type="dcterms:W3CDTF">2018-03-18T07:32:18Z</dcterms:modified>
</cp:coreProperties>
</file>