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5" r:id="rId7"/>
    <p:sldId id="260" r:id="rId8"/>
    <p:sldId id="271" r:id="rId9"/>
    <p:sldId id="269" r:id="rId10"/>
    <p:sldId id="266" r:id="rId11"/>
    <p:sldId id="267" r:id="rId12"/>
    <p:sldId id="268" r:id="rId13"/>
    <p:sldId id="270" r:id="rId14"/>
    <p:sldId id="272" r:id="rId15"/>
    <p:sldId id="26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吴凯" userId="f50f5c7f48ac5e51" providerId="LiveId" clId="{8C411FE4-1B80-4ED1-99C7-1FBD1AFC39A6}"/>
    <pc:docChg chg="undo custSel addSld delSld modSld sldOrd">
      <pc:chgData name="吴凯" userId="f50f5c7f48ac5e51" providerId="LiveId" clId="{8C411FE4-1B80-4ED1-99C7-1FBD1AFC39A6}" dt="2018-05-23T01:39:17.694" v="2017" actId="1076"/>
      <pc:docMkLst>
        <pc:docMk/>
      </pc:docMkLst>
      <pc:sldChg chg="del">
        <pc:chgData name="吴凯" userId="f50f5c7f48ac5e51" providerId="LiveId" clId="{8C411FE4-1B80-4ED1-99C7-1FBD1AFC39A6}" dt="2018-05-22T13:36:43.460" v="37" actId="2696"/>
        <pc:sldMkLst>
          <pc:docMk/>
          <pc:sldMk cId="3035498064" sldId="262"/>
        </pc:sldMkLst>
      </pc:sldChg>
      <pc:sldChg chg="modSp">
        <pc:chgData name="吴凯" userId="f50f5c7f48ac5e51" providerId="LiveId" clId="{8C411FE4-1B80-4ED1-99C7-1FBD1AFC39A6}" dt="2018-05-22T13:36:27.767" v="36"/>
        <pc:sldMkLst>
          <pc:docMk/>
          <pc:sldMk cId="4121989516" sldId="263"/>
        </pc:sldMkLst>
        <pc:spChg chg="mod">
          <ac:chgData name="吴凯" userId="f50f5c7f48ac5e51" providerId="LiveId" clId="{8C411FE4-1B80-4ED1-99C7-1FBD1AFC39A6}" dt="2018-05-22T13:35:19.963" v="5"/>
          <ac:spMkLst>
            <pc:docMk/>
            <pc:sldMk cId="4121989516" sldId="263"/>
            <ac:spMk id="2" creationId="{00000000-0000-0000-0000-000000000000}"/>
          </ac:spMkLst>
        </pc:spChg>
        <pc:spChg chg="mod">
          <ac:chgData name="吴凯" userId="f50f5c7f48ac5e51" providerId="LiveId" clId="{8C411FE4-1B80-4ED1-99C7-1FBD1AFC39A6}" dt="2018-05-22T13:36:27.767" v="36"/>
          <ac:spMkLst>
            <pc:docMk/>
            <pc:sldMk cId="4121989516" sldId="263"/>
            <ac:spMk id="3" creationId="{00000000-0000-0000-0000-000000000000}"/>
          </ac:spMkLst>
        </pc:spChg>
      </pc:sldChg>
      <pc:sldChg chg="modSp del">
        <pc:chgData name="吴凯" userId="f50f5c7f48ac5e51" providerId="LiveId" clId="{8C411FE4-1B80-4ED1-99C7-1FBD1AFC39A6}" dt="2018-05-22T13:40:14.829" v="62" actId="2696"/>
        <pc:sldMkLst>
          <pc:docMk/>
          <pc:sldMk cId="3959106689" sldId="264"/>
        </pc:sldMkLst>
        <pc:spChg chg="mod">
          <ac:chgData name="吴凯" userId="f50f5c7f48ac5e51" providerId="LiveId" clId="{8C411FE4-1B80-4ED1-99C7-1FBD1AFC39A6}" dt="2018-05-22T13:40:01.181" v="61"/>
          <ac:spMkLst>
            <pc:docMk/>
            <pc:sldMk cId="3959106689" sldId="264"/>
            <ac:spMk id="2" creationId="{00000000-0000-0000-0000-000000000000}"/>
          </ac:spMkLst>
        </pc:spChg>
      </pc:sldChg>
      <pc:sldChg chg="modSp">
        <pc:chgData name="吴凯" userId="f50f5c7f48ac5e51" providerId="LiveId" clId="{8C411FE4-1B80-4ED1-99C7-1FBD1AFC39A6}" dt="2018-05-22T13:39:14.090" v="54" actId="20577"/>
        <pc:sldMkLst>
          <pc:docMk/>
          <pc:sldMk cId="1653767788" sldId="265"/>
        </pc:sldMkLst>
        <pc:spChg chg="mod">
          <ac:chgData name="吴凯" userId="f50f5c7f48ac5e51" providerId="LiveId" clId="{8C411FE4-1B80-4ED1-99C7-1FBD1AFC39A6}" dt="2018-05-22T13:39:14.090" v="54" actId="20577"/>
          <ac:spMkLst>
            <pc:docMk/>
            <pc:sldMk cId="1653767788" sldId="265"/>
            <ac:spMk id="3" creationId="{00000000-0000-0000-0000-000000000000}"/>
          </ac:spMkLst>
        </pc:spChg>
      </pc:sldChg>
      <pc:sldChg chg="addSp modSp add ord">
        <pc:chgData name="吴凯" userId="f50f5c7f48ac5e51" providerId="LiveId" clId="{8C411FE4-1B80-4ED1-99C7-1FBD1AFC39A6}" dt="2018-05-23T00:51:58.024" v="1549"/>
        <pc:sldMkLst>
          <pc:docMk/>
          <pc:sldMk cId="3543556169" sldId="266"/>
        </pc:sldMkLst>
        <pc:spChg chg="mod">
          <ac:chgData name="吴凯" userId="f50f5c7f48ac5e51" providerId="LiveId" clId="{8C411FE4-1B80-4ED1-99C7-1FBD1AFC39A6}" dt="2018-05-23T00:51:58.024" v="1549"/>
          <ac:spMkLst>
            <pc:docMk/>
            <pc:sldMk cId="3543556169" sldId="266"/>
            <ac:spMk id="2" creationId="{D7709FF7-9B04-415F-9DAD-3838FCD2CC47}"/>
          </ac:spMkLst>
        </pc:spChg>
        <pc:spChg chg="mod">
          <ac:chgData name="吴凯" userId="f50f5c7f48ac5e51" providerId="LiveId" clId="{8C411FE4-1B80-4ED1-99C7-1FBD1AFC39A6}" dt="2018-05-22T13:49:21.331" v="334"/>
          <ac:spMkLst>
            <pc:docMk/>
            <pc:sldMk cId="3543556169" sldId="266"/>
            <ac:spMk id="3" creationId="{D4B393A8-CEFF-4B1C-94F1-9AC7F359315B}"/>
          </ac:spMkLst>
        </pc:spChg>
        <pc:picChg chg="add mod">
          <ac:chgData name="吴凯" userId="f50f5c7f48ac5e51" providerId="LiveId" clId="{8C411FE4-1B80-4ED1-99C7-1FBD1AFC39A6}" dt="2018-05-22T13:43:13.182" v="184" actId="1076"/>
          <ac:picMkLst>
            <pc:docMk/>
            <pc:sldMk cId="3543556169" sldId="266"/>
            <ac:picMk id="4" creationId="{D2D5C7B4-E714-4AC6-ADE6-6FF44CCA53BA}"/>
          </ac:picMkLst>
        </pc:picChg>
      </pc:sldChg>
      <pc:sldChg chg="addSp modSp add">
        <pc:chgData name="吴凯" userId="f50f5c7f48ac5e51" providerId="LiveId" clId="{8C411FE4-1B80-4ED1-99C7-1FBD1AFC39A6}" dt="2018-05-22T14:26:03.039" v="876" actId="1076"/>
        <pc:sldMkLst>
          <pc:docMk/>
          <pc:sldMk cId="4231069276" sldId="267"/>
        </pc:sldMkLst>
        <pc:spChg chg="mod">
          <ac:chgData name="吴凯" userId="f50f5c7f48ac5e51" providerId="LiveId" clId="{8C411FE4-1B80-4ED1-99C7-1FBD1AFC39A6}" dt="2018-05-22T13:49:49.903" v="366"/>
          <ac:spMkLst>
            <pc:docMk/>
            <pc:sldMk cId="4231069276" sldId="267"/>
            <ac:spMk id="2" creationId="{08D0A8D6-EA78-4450-BD70-9F2B0DDF30B6}"/>
          </ac:spMkLst>
        </pc:spChg>
        <pc:spChg chg="mod">
          <ac:chgData name="吴凯" userId="f50f5c7f48ac5e51" providerId="LiveId" clId="{8C411FE4-1B80-4ED1-99C7-1FBD1AFC39A6}" dt="2018-05-22T14:26:00.448" v="875"/>
          <ac:spMkLst>
            <pc:docMk/>
            <pc:sldMk cId="4231069276" sldId="267"/>
            <ac:spMk id="3" creationId="{9D599B3D-34AE-4109-A0E2-F49215FF90D7}"/>
          </ac:spMkLst>
        </pc:spChg>
        <pc:picChg chg="add mod">
          <ac:chgData name="吴凯" userId="f50f5c7f48ac5e51" providerId="LiveId" clId="{8C411FE4-1B80-4ED1-99C7-1FBD1AFC39A6}" dt="2018-05-22T13:57:44.575" v="589" actId="1076"/>
          <ac:picMkLst>
            <pc:docMk/>
            <pc:sldMk cId="4231069276" sldId="267"/>
            <ac:picMk id="4" creationId="{8E7C5A98-61CC-48B9-A50C-08EA467927A6}"/>
          </ac:picMkLst>
        </pc:picChg>
        <pc:picChg chg="add mod">
          <ac:chgData name="吴凯" userId="f50f5c7f48ac5e51" providerId="LiveId" clId="{8C411FE4-1B80-4ED1-99C7-1FBD1AFC39A6}" dt="2018-05-22T13:58:14.131" v="651" actId="1076"/>
          <ac:picMkLst>
            <pc:docMk/>
            <pc:sldMk cId="4231069276" sldId="267"/>
            <ac:picMk id="5" creationId="{A0A4CD93-44B0-4CDB-AF53-8F29C80EBBFD}"/>
          </ac:picMkLst>
        </pc:picChg>
        <pc:picChg chg="add mod">
          <ac:chgData name="吴凯" userId="f50f5c7f48ac5e51" providerId="LiveId" clId="{8C411FE4-1B80-4ED1-99C7-1FBD1AFC39A6}" dt="2018-05-22T14:26:03.039" v="876" actId="1076"/>
          <ac:picMkLst>
            <pc:docMk/>
            <pc:sldMk cId="4231069276" sldId="267"/>
            <ac:picMk id="6" creationId="{E66E4C34-F818-4750-8F3E-F3284EE3FCF8}"/>
          </ac:picMkLst>
        </pc:picChg>
      </pc:sldChg>
      <pc:sldChg chg="addSp modSp add">
        <pc:chgData name="吴凯" userId="f50f5c7f48ac5e51" providerId="LiveId" clId="{8C411FE4-1B80-4ED1-99C7-1FBD1AFC39A6}" dt="2018-05-22T16:00:49.678" v="1534" actId="14100"/>
        <pc:sldMkLst>
          <pc:docMk/>
          <pc:sldMk cId="1755121476" sldId="268"/>
        </pc:sldMkLst>
        <pc:spChg chg="mod">
          <ac:chgData name="吴凯" userId="f50f5c7f48ac5e51" providerId="LiveId" clId="{8C411FE4-1B80-4ED1-99C7-1FBD1AFC39A6}" dt="2018-05-22T14:41:59.001" v="1076"/>
          <ac:spMkLst>
            <pc:docMk/>
            <pc:sldMk cId="1755121476" sldId="268"/>
            <ac:spMk id="2" creationId="{B8831429-7695-4EF1-A46A-4A290C4115C3}"/>
          </ac:spMkLst>
        </pc:spChg>
        <pc:spChg chg="mod">
          <ac:chgData name="吴凯" userId="f50f5c7f48ac5e51" providerId="LiveId" clId="{8C411FE4-1B80-4ED1-99C7-1FBD1AFC39A6}" dt="2018-05-22T15:08:52.902" v="1500" actId="20577"/>
          <ac:spMkLst>
            <pc:docMk/>
            <pc:sldMk cId="1755121476" sldId="268"/>
            <ac:spMk id="3" creationId="{7616C44A-5C14-4C48-9B1E-68B3837E68D3}"/>
          </ac:spMkLst>
        </pc:spChg>
        <pc:graphicFrameChg chg="add mod modGraphic">
          <ac:chgData name="吴凯" userId="f50f5c7f48ac5e51" providerId="LiveId" clId="{8C411FE4-1B80-4ED1-99C7-1FBD1AFC39A6}" dt="2018-05-22T16:00:49.678" v="1534" actId="14100"/>
          <ac:graphicFrameMkLst>
            <pc:docMk/>
            <pc:sldMk cId="1755121476" sldId="268"/>
            <ac:graphicFrameMk id="4" creationId="{444DE5D1-5334-4F58-966A-B3A428120F6F}"/>
          </ac:graphicFrameMkLst>
        </pc:graphicFrameChg>
        <pc:picChg chg="add mod">
          <ac:chgData name="吴凯" userId="f50f5c7f48ac5e51" providerId="LiveId" clId="{8C411FE4-1B80-4ED1-99C7-1FBD1AFC39A6}" dt="2018-05-22T15:06:10.269" v="1470" actId="1076"/>
          <ac:picMkLst>
            <pc:docMk/>
            <pc:sldMk cId="1755121476" sldId="268"/>
            <ac:picMk id="5" creationId="{5F15F0CA-2216-4112-8403-FDEC7922F29E}"/>
          </ac:picMkLst>
        </pc:picChg>
        <pc:picChg chg="add mod">
          <ac:chgData name="吴凯" userId="f50f5c7f48ac5e51" providerId="LiveId" clId="{8C411FE4-1B80-4ED1-99C7-1FBD1AFC39A6}" dt="2018-05-22T15:07:20.229" v="1492" actId="14100"/>
          <ac:picMkLst>
            <pc:docMk/>
            <pc:sldMk cId="1755121476" sldId="268"/>
            <ac:picMk id="6" creationId="{FB0DA06B-53F0-4071-8928-A52C85E096D0}"/>
          </ac:picMkLst>
        </pc:picChg>
        <pc:picChg chg="add mod">
          <ac:chgData name="吴凯" userId="f50f5c7f48ac5e51" providerId="LiveId" clId="{8C411FE4-1B80-4ED1-99C7-1FBD1AFC39A6}" dt="2018-05-22T15:07:49.192" v="1495" actId="14100"/>
          <ac:picMkLst>
            <pc:docMk/>
            <pc:sldMk cId="1755121476" sldId="268"/>
            <ac:picMk id="7" creationId="{8CF57310-CAD4-4C33-B111-FC2562D0590D}"/>
          </ac:picMkLst>
        </pc:picChg>
      </pc:sldChg>
      <pc:sldChg chg="addSp delSp modSp add">
        <pc:chgData name="吴凯" userId="f50f5c7f48ac5e51" providerId="LiveId" clId="{8C411FE4-1B80-4ED1-99C7-1FBD1AFC39A6}" dt="2018-05-22T14:39:59.173" v="1053" actId="14100"/>
        <pc:sldMkLst>
          <pc:docMk/>
          <pc:sldMk cId="1138644211" sldId="269"/>
        </pc:sldMkLst>
        <pc:spChg chg="mod">
          <ac:chgData name="吴凯" userId="f50f5c7f48ac5e51" providerId="LiveId" clId="{8C411FE4-1B80-4ED1-99C7-1FBD1AFC39A6}" dt="2018-05-22T14:35:34.276" v="891"/>
          <ac:spMkLst>
            <pc:docMk/>
            <pc:sldMk cId="1138644211" sldId="269"/>
            <ac:spMk id="2" creationId="{43FCECEB-724B-4CC9-B481-6D878614FFDB}"/>
          </ac:spMkLst>
        </pc:spChg>
        <pc:spChg chg="add del mod">
          <ac:chgData name="吴凯" userId="f50f5c7f48ac5e51" providerId="LiveId" clId="{8C411FE4-1B80-4ED1-99C7-1FBD1AFC39A6}" dt="2018-05-22T14:39:25.830" v="1044"/>
          <ac:spMkLst>
            <pc:docMk/>
            <pc:sldMk cId="1138644211" sldId="269"/>
            <ac:spMk id="3" creationId="{2B098398-8DD2-431A-A6B4-AD1097D0B370}"/>
          </ac:spMkLst>
        </pc:spChg>
        <pc:picChg chg="add del mod">
          <ac:chgData name="吴凯" userId="f50f5c7f48ac5e51" providerId="LiveId" clId="{8C411FE4-1B80-4ED1-99C7-1FBD1AFC39A6}" dt="2018-05-22T14:36:45.284" v="893"/>
          <ac:picMkLst>
            <pc:docMk/>
            <pc:sldMk cId="1138644211" sldId="269"/>
            <ac:picMk id="4" creationId="{A332D704-2BF0-49ED-9307-F5EB6571FD32}"/>
          </ac:picMkLst>
        </pc:picChg>
        <pc:picChg chg="add mod">
          <ac:chgData name="吴凯" userId="f50f5c7f48ac5e51" providerId="LiveId" clId="{8C411FE4-1B80-4ED1-99C7-1FBD1AFC39A6}" dt="2018-05-22T14:38:00.917" v="991" actId="1076"/>
          <ac:picMkLst>
            <pc:docMk/>
            <pc:sldMk cId="1138644211" sldId="269"/>
            <ac:picMk id="5" creationId="{4FE64813-43B5-4FB3-BF7A-A8D1399492DB}"/>
          </ac:picMkLst>
        </pc:picChg>
        <pc:picChg chg="add mod">
          <ac:chgData name="吴凯" userId="f50f5c7f48ac5e51" providerId="LiveId" clId="{8C411FE4-1B80-4ED1-99C7-1FBD1AFC39A6}" dt="2018-05-22T14:38:05.463" v="993" actId="14100"/>
          <ac:picMkLst>
            <pc:docMk/>
            <pc:sldMk cId="1138644211" sldId="269"/>
            <ac:picMk id="6" creationId="{BC279133-0730-4B40-B647-B30944DAB2B3}"/>
          </ac:picMkLst>
        </pc:picChg>
        <pc:picChg chg="add mod">
          <ac:chgData name="吴凯" userId="f50f5c7f48ac5e51" providerId="LiveId" clId="{8C411FE4-1B80-4ED1-99C7-1FBD1AFC39A6}" dt="2018-05-22T14:39:51.567" v="1049" actId="1076"/>
          <ac:picMkLst>
            <pc:docMk/>
            <pc:sldMk cId="1138644211" sldId="269"/>
            <ac:picMk id="7" creationId="{7231C681-B3C9-4A02-88ED-406DB6C3C8DA}"/>
          </ac:picMkLst>
        </pc:picChg>
        <pc:picChg chg="add mod">
          <ac:chgData name="吴凯" userId="f50f5c7f48ac5e51" providerId="LiveId" clId="{8C411FE4-1B80-4ED1-99C7-1FBD1AFC39A6}" dt="2018-05-22T14:39:59.173" v="1053" actId="14100"/>
          <ac:picMkLst>
            <pc:docMk/>
            <pc:sldMk cId="1138644211" sldId="269"/>
            <ac:picMk id="8" creationId="{EE89B5B3-6EE1-4DEA-8EEA-4D4BB90529A4}"/>
          </ac:picMkLst>
        </pc:picChg>
      </pc:sldChg>
      <pc:sldChg chg="addSp modSp add">
        <pc:chgData name="吴凯" userId="f50f5c7f48ac5e51" providerId="LiveId" clId="{8C411FE4-1B80-4ED1-99C7-1FBD1AFC39A6}" dt="2018-05-23T01:13:29.731" v="1976" actId="20577"/>
        <pc:sldMkLst>
          <pc:docMk/>
          <pc:sldMk cId="3593964978" sldId="270"/>
        </pc:sldMkLst>
        <pc:spChg chg="mod">
          <ac:chgData name="吴凯" userId="f50f5c7f48ac5e51" providerId="LiveId" clId="{8C411FE4-1B80-4ED1-99C7-1FBD1AFC39A6}" dt="2018-05-22T16:04:51.794" v="1535"/>
          <ac:spMkLst>
            <pc:docMk/>
            <pc:sldMk cId="3593964978" sldId="270"/>
            <ac:spMk id="2" creationId="{E2FEC473-9947-4FEC-B3CD-7B1BC1A61FF5}"/>
          </ac:spMkLst>
        </pc:spChg>
        <pc:spChg chg="mod">
          <ac:chgData name="吴凯" userId="f50f5c7f48ac5e51" providerId="LiveId" clId="{8C411FE4-1B80-4ED1-99C7-1FBD1AFC39A6}" dt="2018-05-23T01:09:58.813" v="1942"/>
          <ac:spMkLst>
            <pc:docMk/>
            <pc:sldMk cId="3593964978" sldId="270"/>
            <ac:spMk id="3" creationId="{140A4201-1834-4C1B-981B-99B8D0C52DE6}"/>
          </ac:spMkLst>
        </pc:spChg>
        <pc:graphicFrameChg chg="add mod modGraphic">
          <ac:chgData name="吴凯" userId="f50f5c7f48ac5e51" providerId="LiveId" clId="{8C411FE4-1B80-4ED1-99C7-1FBD1AFC39A6}" dt="2018-05-23T01:13:29.731" v="1976" actId="20577"/>
          <ac:graphicFrameMkLst>
            <pc:docMk/>
            <pc:sldMk cId="3593964978" sldId="270"/>
            <ac:graphicFrameMk id="4" creationId="{431FC1AD-F65F-47AE-B06A-FAE33A44B297}"/>
          </ac:graphicFrameMkLst>
        </pc:graphicFrameChg>
      </pc:sldChg>
      <pc:sldChg chg="addSp delSp modSp add">
        <pc:chgData name="吴凯" userId="f50f5c7f48ac5e51" providerId="LiveId" clId="{8C411FE4-1B80-4ED1-99C7-1FBD1AFC39A6}" dt="2018-05-23T00:57:14.961" v="1843"/>
        <pc:sldMkLst>
          <pc:docMk/>
          <pc:sldMk cId="3470589882" sldId="271"/>
        </pc:sldMkLst>
        <pc:spChg chg="mod">
          <ac:chgData name="吴凯" userId="f50f5c7f48ac5e51" providerId="LiveId" clId="{8C411FE4-1B80-4ED1-99C7-1FBD1AFC39A6}" dt="2018-05-23T00:52:04.798" v="1567"/>
          <ac:spMkLst>
            <pc:docMk/>
            <pc:sldMk cId="3470589882" sldId="271"/>
            <ac:spMk id="2" creationId="{4F6A4D44-B68A-472D-9554-733B6FBCC2C5}"/>
          </ac:spMkLst>
        </pc:spChg>
        <pc:spChg chg="mod">
          <ac:chgData name="吴凯" userId="f50f5c7f48ac5e51" providerId="LiveId" clId="{8C411FE4-1B80-4ED1-99C7-1FBD1AFC39A6}" dt="2018-05-23T00:57:14.961" v="1843"/>
          <ac:spMkLst>
            <pc:docMk/>
            <pc:sldMk cId="3470589882" sldId="271"/>
            <ac:spMk id="3" creationId="{220DB49E-3C69-476C-8EDE-58703A00B03D}"/>
          </ac:spMkLst>
        </pc:spChg>
        <pc:spChg chg="add del">
          <ac:chgData name="吴凯" userId="f50f5c7f48ac5e51" providerId="LiveId" clId="{8C411FE4-1B80-4ED1-99C7-1FBD1AFC39A6}" dt="2018-05-23T00:55:03.748" v="1757"/>
          <ac:spMkLst>
            <pc:docMk/>
            <pc:sldMk cId="3470589882" sldId="271"/>
            <ac:spMk id="4" creationId="{F2D0395C-ECD0-488E-9323-F2176C9358B3}"/>
          </ac:spMkLst>
        </pc:spChg>
        <pc:spChg chg="add del">
          <ac:chgData name="吴凯" userId="f50f5c7f48ac5e51" providerId="LiveId" clId="{8C411FE4-1B80-4ED1-99C7-1FBD1AFC39A6}" dt="2018-05-23T00:55:05.990" v="1759"/>
          <ac:spMkLst>
            <pc:docMk/>
            <pc:sldMk cId="3470589882" sldId="271"/>
            <ac:spMk id="5" creationId="{FB2BE0D6-F287-4FE2-BCA9-0C9494B3AF18}"/>
          </ac:spMkLst>
        </pc:spChg>
      </pc:sldChg>
      <pc:sldChg chg="addSp delSp modSp add">
        <pc:chgData name="吴凯" userId="f50f5c7f48ac5e51" providerId="LiveId" clId="{8C411FE4-1B80-4ED1-99C7-1FBD1AFC39A6}" dt="2018-05-23T01:39:17.694" v="2017" actId="1076"/>
        <pc:sldMkLst>
          <pc:docMk/>
          <pc:sldMk cId="3619697534" sldId="272"/>
        </pc:sldMkLst>
        <pc:spChg chg="mod">
          <ac:chgData name="吴凯" userId="f50f5c7f48ac5e51" providerId="LiveId" clId="{8C411FE4-1B80-4ED1-99C7-1FBD1AFC39A6}" dt="2018-05-23T01:38:46.440" v="2010"/>
          <ac:spMkLst>
            <pc:docMk/>
            <pc:sldMk cId="3619697534" sldId="272"/>
            <ac:spMk id="2" creationId="{09CD42D6-9DDF-4232-B446-1EB2047215A1}"/>
          </ac:spMkLst>
        </pc:spChg>
        <pc:spChg chg="del">
          <ac:chgData name="吴凯" userId="f50f5c7f48ac5e51" providerId="LiveId" clId="{8C411FE4-1B80-4ED1-99C7-1FBD1AFC39A6}" dt="2018-05-23T01:38:47.409" v="2011"/>
          <ac:spMkLst>
            <pc:docMk/>
            <pc:sldMk cId="3619697534" sldId="272"/>
            <ac:spMk id="3" creationId="{B1FA7D1C-B026-4EB0-956D-55DBB5893F8D}"/>
          </ac:spMkLst>
        </pc:spChg>
        <pc:spChg chg="add del mod">
          <ac:chgData name="吴凯" userId="f50f5c7f48ac5e51" providerId="LiveId" clId="{8C411FE4-1B80-4ED1-99C7-1FBD1AFC39A6}" dt="2018-05-23T01:39:15.601" v="2016"/>
          <ac:spMkLst>
            <pc:docMk/>
            <pc:sldMk cId="3619697534" sldId="272"/>
            <ac:spMk id="6" creationId="{3A7769C3-E1E1-44DD-8500-99B360E7085C}"/>
          </ac:spMkLst>
        </pc:spChg>
        <pc:picChg chg="add del mod">
          <ac:chgData name="吴凯" userId="f50f5c7f48ac5e51" providerId="LiveId" clId="{8C411FE4-1B80-4ED1-99C7-1FBD1AFC39A6}" dt="2018-05-23T01:38:54.473" v="2013" actId="478"/>
          <ac:picMkLst>
            <pc:docMk/>
            <pc:sldMk cId="3619697534" sldId="272"/>
            <ac:picMk id="4" creationId="{EBA66A33-5D93-4A20-8C3A-20FFD2E3937D}"/>
          </ac:picMkLst>
        </pc:picChg>
        <pc:picChg chg="add del">
          <ac:chgData name="吴凯" userId="f50f5c7f48ac5e51" providerId="LiveId" clId="{8C411FE4-1B80-4ED1-99C7-1FBD1AFC39A6}" dt="2018-05-23T01:39:14.719" v="2015"/>
          <ac:picMkLst>
            <pc:docMk/>
            <pc:sldMk cId="3619697534" sldId="272"/>
            <ac:picMk id="7" creationId="{BFD7D976-8230-438D-9B3A-0AF58D7667DA}"/>
          </ac:picMkLst>
        </pc:picChg>
        <pc:picChg chg="add mod">
          <ac:chgData name="吴凯" userId="f50f5c7f48ac5e51" providerId="LiveId" clId="{8C411FE4-1B80-4ED1-99C7-1FBD1AFC39A6}" dt="2018-05-23T01:39:17.694" v="2017" actId="1076"/>
          <ac:picMkLst>
            <pc:docMk/>
            <pc:sldMk cId="3619697534" sldId="272"/>
            <ac:picMk id="8" creationId="{53DF5437-20FA-432B-A2B7-E148825383D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183055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122865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020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204729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555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1111666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407943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368220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282893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174242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492F5DF-E794-44E3-9EB1-8526CFEDE6B8}" type="datetimeFigureOut">
              <a:rPr lang="zh-CN" altLang="en-US" smtClean="0"/>
              <a:t>2018/5/22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203456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492F5DF-E794-44E3-9EB1-8526CFEDE6B8}" type="datetimeFigureOut">
              <a:rPr lang="zh-CN" altLang="en-US" smtClean="0"/>
              <a:t>2018/5/22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246702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92F5DF-E794-44E3-9EB1-8526CFEDE6B8}" type="datetimeFigureOut">
              <a:rPr lang="zh-CN" altLang="en-US" smtClean="0"/>
              <a:t>2018/5/22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278286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2F5DF-E794-44E3-9EB1-8526CFEDE6B8}" type="datetimeFigureOut">
              <a:rPr lang="zh-CN" altLang="en-US" smtClean="0"/>
              <a:t>2018/5/22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34496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92F5DF-E794-44E3-9EB1-8526CFEDE6B8}" type="datetimeFigureOut">
              <a:rPr lang="zh-CN" altLang="en-US" smtClean="0"/>
              <a:t>2018/5/22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90847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92F5DF-E794-44E3-9EB1-8526CFEDE6B8}" type="datetimeFigureOut">
              <a:rPr lang="zh-CN" altLang="en-US" smtClean="0"/>
              <a:t>2018/5/22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473884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92F5DF-E794-44E3-9EB1-8526CFEDE6B8}" type="datetimeFigureOut">
              <a:rPr lang="zh-CN" altLang="en-US" smtClean="0"/>
              <a:t>2018/5/22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3170734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dirty="0"/>
              <a:t>个性化</a:t>
            </a:r>
            <a:r>
              <a:rPr lang="en-US" altLang="zh-CN" sz="4800" dirty="0"/>
              <a:t>ACM</a:t>
            </a:r>
            <a:r>
              <a:rPr lang="zh-CN" altLang="en-US" sz="4800" dirty="0"/>
              <a:t>选手</a:t>
            </a:r>
            <a:r>
              <a:rPr lang="en-US" altLang="zh-CN" sz="4800" dirty="0" err="1"/>
              <a:t>CodeForces</a:t>
            </a:r>
            <a:r>
              <a:rPr lang="zh-CN" altLang="en-US" sz="4800" dirty="0"/>
              <a:t>做题推荐系统</a:t>
            </a:r>
          </a:p>
        </p:txBody>
      </p:sp>
      <p:sp>
        <p:nvSpPr>
          <p:cNvPr id="3" name="副标题 2"/>
          <p:cNvSpPr>
            <a:spLocks noGrp="1"/>
          </p:cNvSpPr>
          <p:nvPr>
            <p:ph type="subTitle" idx="1"/>
          </p:nvPr>
        </p:nvSpPr>
        <p:spPr/>
        <p:txBody>
          <a:bodyPr/>
          <a:lstStyle/>
          <a:p>
            <a:r>
              <a:rPr lang="zh-CN" altLang="en-US" dirty="0"/>
              <a:t>计</a:t>
            </a:r>
            <a:r>
              <a:rPr lang="en-US" altLang="zh-CN" dirty="0"/>
              <a:t>8 </a:t>
            </a:r>
            <a:r>
              <a:rPr lang="zh-CN" altLang="en-US" dirty="0"/>
              <a:t>吴凯路</a:t>
            </a:r>
          </a:p>
        </p:txBody>
      </p:sp>
    </p:spTree>
    <p:extLst>
      <p:ext uri="{BB962C8B-B14F-4D97-AF65-F5344CB8AC3E}">
        <p14:creationId xmlns:p14="http://schemas.microsoft.com/office/powerpoint/2010/main" val="1497046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09FF7-9B04-415F-9DAD-3838FCD2CC47}"/>
              </a:ext>
            </a:extLst>
          </p:cNvPr>
          <p:cNvSpPr>
            <a:spLocks noGrp="1"/>
          </p:cNvSpPr>
          <p:nvPr>
            <p:ph type="title"/>
          </p:nvPr>
        </p:nvSpPr>
        <p:spPr/>
        <p:txBody>
          <a:bodyPr/>
          <a:lstStyle/>
          <a:p>
            <a:r>
              <a:rPr lang="zh-CN" altLang="en-US" dirty="0"/>
              <a:t>数据分析</a:t>
            </a:r>
          </a:p>
        </p:txBody>
      </p:sp>
      <p:sp>
        <p:nvSpPr>
          <p:cNvPr id="3" name="内容占位符 2">
            <a:extLst>
              <a:ext uri="{FF2B5EF4-FFF2-40B4-BE49-F238E27FC236}">
                <a16:creationId xmlns:a16="http://schemas.microsoft.com/office/drawing/2014/main" id="{D4B393A8-CEFF-4B1C-94F1-9AC7F359315B}"/>
              </a:ext>
            </a:extLst>
          </p:cNvPr>
          <p:cNvSpPr>
            <a:spLocks noGrp="1"/>
          </p:cNvSpPr>
          <p:nvPr>
            <p:ph idx="1"/>
          </p:nvPr>
        </p:nvSpPr>
        <p:spPr/>
        <p:txBody>
          <a:bodyPr/>
          <a:lstStyle/>
          <a:p>
            <a:r>
              <a:rPr lang="zh-CN" altLang="en-US" dirty="0"/>
              <a:t>对数据分析和查阅相关资料（</a:t>
            </a:r>
            <a:r>
              <a:rPr lang="en-US" altLang="zh-CN" dirty="0"/>
              <a:t>P. </a:t>
            </a:r>
            <a:r>
              <a:rPr lang="en-US" altLang="zh-CN" dirty="0" err="1"/>
              <a:t>Jaruˇsek</a:t>
            </a:r>
            <a:r>
              <a:rPr lang="en-US" altLang="zh-CN" dirty="0"/>
              <a:t> and R. </a:t>
            </a:r>
            <a:r>
              <a:rPr lang="en-US" altLang="zh-CN" dirty="0" err="1"/>
              <a:t>Pel´anek</a:t>
            </a:r>
            <a:r>
              <a:rPr lang="en-US" altLang="zh-CN" dirty="0"/>
              <a:t>. Modeling and Predicting Students Problem Solving Times</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所以我们近似得认为 通过一道题目所需要的时间 </a:t>
            </a:r>
            <a:r>
              <a:rPr lang="en-US" altLang="zh-CN" dirty="0"/>
              <a:t>= e^</a:t>
            </a:r>
            <a:r>
              <a:rPr lang="zh-CN" altLang="en-US" dirty="0"/>
              <a:t>题目难度</a:t>
            </a:r>
            <a:endParaRPr lang="en-US" altLang="zh-CN" dirty="0"/>
          </a:p>
          <a:p>
            <a:endParaRPr lang="zh-CN" altLang="en-US" dirty="0"/>
          </a:p>
        </p:txBody>
      </p:sp>
      <p:pic>
        <p:nvPicPr>
          <p:cNvPr id="4" name="图片 3">
            <a:extLst>
              <a:ext uri="{FF2B5EF4-FFF2-40B4-BE49-F238E27FC236}">
                <a16:creationId xmlns:a16="http://schemas.microsoft.com/office/drawing/2014/main" id="{D2D5C7B4-E714-4AC6-ADE6-6FF44CCA53BA}"/>
              </a:ext>
            </a:extLst>
          </p:cNvPr>
          <p:cNvPicPr>
            <a:picLocks noChangeAspect="1"/>
          </p:cNvPicPr>
          <p:nvPr/>
        </p:nvPicPr>
        <p:blipFill>
          <a:blip r:embed="rId2"/>
          <a:stretch>
            <a:fillRect/>
          </a:stretch>
        </p:blipFill>
        <p:spPr>
          <a:xfrm>
            <a:off x="1054100" y="2772237"/>
            <a:ext cx="4191000" cy="2657475"/>
          </a:xfrm>
          <a:prstGeom prst="rect">
            <a:avLst/>
          </a:prstGeom>
        </p:spPr>
      </p:pic>
    </p:spTree>
    <p:extLst>
      <p:ext uri="{BB962C8B-B14F-4D97-AF65-F5344CB8AC3E}">
        <p14:creationId xmlns:p14="http://schemas.microsoft.com/office/powerpoint/2010/main" val="354355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0A8D6-EA78-4450-BD70-9F2B0DDF30B6}"/>
              </a:ext>
            </a:extLst>
          </p:cNvPr>
          <p:cNvSpPr>
            <a:spLocks noGrp="1"/>
          </p:cNvSpPr>
          <p:nvPr>
            <p:ph type="title"/>
          </p:nvPr>
        </p:nvSpPr>
        <p:spPr/>
        <p:txBody>
          <a:bodyPr/>
          <a:lstStyle/>
          <a:p>
            <a:r>
              <a:rPr lang="zh-CN" altLang="en-US" dirty="0"/>
              <a:t>几种方法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D599B3D-34AE-4109-A0E2-F49215FF90D7}"/>
                  </a:ext>
                </a:extLst>
              </p:cNvPr>
              <p:cNvSpPr>
                <a:spLocks noGrp="1"/>
              </p:cNvSpPr>
              <p:nvPr>
                <p:ph idx="1"/>
              </p:nvPr>
            </p:nvSpPr>
            <p:spPr>
              <a:xfrm>
                <a:off x="677334" y="2160589"/>
                <a:ext cx="8596668" cy="3880773"/>
              </a:xfrm>
            </p:spPr>
            <p:txBody>
              <a:bodyPr/>
              <a:lstStyle/>
              <a:p>
                <a:r>
                  <a:rPr lang="zh-CN" altLang="en-US" dirty="0"/>
                  <a:t>基准线</a:t>
                </a:r>
                <a:r>
                  <a:rPr lang="en-US" altLang="zh-CN" dirty="0"/>
                  <a:t>(</a:t>
                </a:r>
                <a:r>
                  <a:rPr lang="en-US" altLang="zh-CN" dirty="0" err="1"/>
                  <a:t>BaseLine</a:t>
                </a:r>
                <a:r>
                  <a:rPr lang="en-US" altLang="zh-CN" dirty="0"/>
                  <a:t>):</a:t>
                </a:r>
                <a:r>
                  <a:rPr lang="zh-CN" altLang="en-US" dirty="0"/>
                  <a:t> 假设所有数据服从一个正态分布，根据这个随机答案</a:t>
                </a:r>
                <a:endParaRPr lang="en-US" altLang="zh-CN" dirty="0"/>
              </a:p>
              <a:p>
                <a:r>
                  <a:rPr lang="en-US" altLang="zh-CN" dirty="0"/>
                  <a:t>SVD</a:t>
                </a:r>
                <a:r>
                  <a:rPr lang="zh-CN" altLang="en-US" dirty="0"/>
                  <a:t>算法</a:t>
                </a:r>
                <a:r>
                  <a:rPr lang="en-US" altLang="zh-CN" dirty="0"/>
                  <a:t>:</a:t>
                </a:r>
              </a:p>
              <a:p>
                <a:pPr lvl="1"/>
                <a:r>
                  <a:rPr lang="zh-CN" altLang="en-US" dirty="0"/>
                  <a:t>题目难度</a:t>
                </a:r>
                <a:r>
                  <a:rPr lang="en-US" altLang="zh-CN" dirty="0"/>
                  <a:t> </a:t>
                </a:r>
              </a:p>
              <a:p>
                <a:pPr lvl="1"/>
                <a:r>
                  <a:rPr lang="zh-CN" altLang="en-US" dirty="0"/>
                  <a:t>拟合的目标 </a:t>
                </a:r>
                <a:endParaRPr lang="en-US" altLang="zh-CN" dirty="0"/>
              </a:p>
              <a:p>
                <a:pPr lvl="1"/>
                <a:endParaRPr lang="en-US" altLang="zh-CN" dirty="0"/>
              </a:p>
              <a:p>
                <a:pPr lvl="1"/>
                <a:endParaRPr lang="en-US" altLang="zh-CN" dirty="0"/>
              </a:p>
              <a:p>
                <a:pPr lvl="1"/>
                <a:r>
                  <a:rPr lang="zh-CN" altLang="en-US" dirty="0"/>
                  <a:t>采用梯度下降来逼近最优解</a:t>
                </a:r>
                <a:endParaRPr lang="en-US" altLang="zh-CN" dirty="0"/>
              </a:p>
              <a:p>
                <a:r>
                  <a:rPr lang="en-US" altLang="zh-CN" dirty="0"/>
                  <a:t>KNN</a:t>
                </a:r>
                <a:r>
                  <a:rPr lang="zh-CN" altLang="en-US" dirty="0"/>
                  <a:t>算法</a:t>
                </a:r>
                <a:r>
                  <a:rPr lang="en-US" altLang="zh-CN" dirty="0"/>
                  <a:t>:</a:t>
                </a:r>
              </a:p>
              <a:p>
                <a:pPr lvl="1"/>
                <a:r>
                  <a:rPr lang="zh-CN" altLang="en-US" dirty="0"/>
                  <a:t>基于用户之间相似程度的 </a:t>
                </a:r>
                <a:endParaRPr lang="en-US" altLang="zh-CN" dirty="0"/>
              </a:p>
              <a:p>
                <a:pPr lvl="1"/>
                <a:r>
                  <a:rPr lang="zh-CN" altLang="en-US" dirty="0"/>
                  <a:t>这里</a:t>
                </a:r>
                <a14:m>
                  <m:oMath xmlns:m="http://schemas.openxmlformats.org/officeDocument/2006/math">
                    <m:r>
                      <a:rPr lang="en-US" altLang="zh-CN" i="1" dirty="0" smtClean="0">
                        <a:latin typeface="Cambria Math" panose="02040503050406030204" pitchFamily="18" charset="0"/>
                      </a:rPr>
                      <m:t>𝜇</m:t>
                    </m:r>
                    <m:r>
                      <a:rPr lang="en-US" altLang="zh-CN" i="1" baseline="-25000" dirty="0" smtClean="0">
                        <a:latin typeface="Cambria Math" panose="02040503050406030204" pitchFamily="18" charset="0"/>
                      </a:rPr>
                      <m:t>𝑢</m:t>
                    </m:r>
                  </m:oMath>
                </a14:m>
                <a:r>
                  <a:rPr lang="zh-CN" altLang="en-US" dirty="0"/>
                  <a:t>是这个用户平均评分</a:t>
                </a:r>
                <a:endParaRPr lang="zh-CN" altLang="en-US" baseline="-25000" dirty="0"/>
              </a:p>
            </p:txBody>
          </p:sp>
        </mc:Choice>
        <mc:Fallback>
          <p:sp>
            <p:nvSpPr>
              <p:cNvPr id="3" name="内容占位符 2">
                <a:extLst>
                  <a:ext uri="{FF2B5EF4-FFF2-40B4-BE49-F238E27FC236}">
                    <a16:creationId xmlns:a16="http://schemas.microsoft.com/office/drawing/2014/main" id="{9D599B3D-34AE-4109-A0E2-F49215FF90D7}"/>
                  </a:ext>
                </a:extLst>
              </p:cNvPr>
              <p:cNvSpPr>
                <a:spLocks noGrp="1" noRot="1" noChangeAspect="1" noMove="1" noResize="1" noEditPoints="1" noAdjustHandles="1" noChangeArrowheads="1" noChangeShapeType="1" noTextEdit="1"/>
              </p:cNvSpPr>
              <p:nvPr>
                <p:ph idx="1"/>
              </p:nvPr>
            </p:nvSpPr>
            <p:spPr>
              <a:xfrm>
                <a:off x="677334" y="2160589"/>
                <a:ext cx="8596668" cy="3880773"/>
              </a:xfrm>
              <a:blipFill>
                <a:blip r:embed="rId2"/>
                <a:stretch>
                  <a:fillRect l="-142" t="-109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E7C5A98-61CC-48B9-A50C-08EA467927A6}"/>
              </a:ext>
            </a:extLst>
          </p:cNvPr>
          <p:cNvPicPr>
            <a:picLocks noChangeAspect="1"/>
          </p:cNvPicPr>
          <p:nvPr/>
        </p:nvPicPr>
        <p:blipFill>
          <a:blip r:embed="rId3"/>
          <a:stretch>
            <a:fillRect/>
          </a:stretch>
        </p:blipFill>
        <p:spPr>
          <a:xfrm>
            <a:off x="2452503" y="2963292"/>
            <a:ext cx="2066925" cy="381000"/>
          </a:xfrm>
          <a:prstGeom prst="rect">
            <a:avLst/>
          </a:prstGeom>
        </p:spPr>
      </p:pic>
      <p:pic>
        <p:nvPicPr>
          <p:cNvPr id="5" name="图片 4">
            <a:extLst>
              <a:ext uri="{FF2B5EF4-FFF2-40B4-BE49-F238E27FC236}">
                <a16:creationId xmlns:a16="http://schemas.microsoft.com/office/drawing/2014/main" id="{A0A4CD93-44B0-4CDB-AF53-8F29C80EBBFD}"/>
              </a:ext>
            </a:extLst>
          </p:cNvPr>
          <p:cNvPicPr>
            <a:picLocks noChangeAspect="1"/>
          </p:cNvPicPr>
          <p:nvPr/>
        </p:nvPicPr>
        <p:blipFill>
          <a:blip r:embed="rId4"/>
          <a:stretch>
            <a:fillRect/>
          </a:stretch>
        </p:blipFill>
        <p:spPr>
          <a:xfrm>
            <a:off x="1484005" y="3719975"/>
            <a:ext cx="4181475" cy="762000"/>
          </a:xfrm>
          <a:prstGeom prst="rect">
            <a:avLst/>
          </a:prstGeom>
        </p:spPr>
      </p:pic>
      <p:pic>
        <p:nvPicPr>
          <p:cNvPr id="6" name="图片 5">
            <a:extLst>
              <a:ext uri="{FF2B5EF4-FFF2-40B4-BE49-F238E27FC236}">
                <a16:creationId xmlns:a16="http://schemas.microsoft.com/office/drawing/2014/main" id="{E66E4C34-F818-4750-8F3E-F3284EE3FCF8}"/>
              </a:ext>
            </a:extLst>
          </p:cNvPr>
          <p:cNvPicPr>
            <a:picLocks noChangeAspect="1"/>
          </p:cNvPicPr>
          <p:nvPr/>
        </p:nvPicPr>
        <p:blipFill>
          <a:blip r:embed="rId5"/>
          <a:stretch>
            <a:fillRect/>
          </a:stretch>
        </p:blipFill>
        <p:spPr>
          <a:xfrm>
            <a:off x="4286850" y="5060286"/>
            <a:ext cx="3209925" cy="981075"/>
          </a:xfrm>
          <a:prstGeom prst="rect">
            <a:avLst/>
          </a:prstGeom>
        </p:spPr>
      </p:pic>
    </p:spTree>
    <p:extLst>
      <p:ext uri="{BB962C8B-B14F-4D97-AF65-F5344CB8AC3E}">
        <p14:creationId xmlns:p14="http://schemas.microsoft.com/office/powerpoint/2010/main" val="423106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831429-7695-4EF1-A46A-4A290C4115C3}"/>
              </a:ext>
            </a:extLst>
          </p:cNvPr>
          <p:cNvSpPr>
            <a:spLocks noGrp="1"/>
          </p:cNvSpPr>
          <p:nvPr>
            <p:ph type="title"/>
          </p:nvPr>
        </p:nvSpPr>
        <p:spPr/>
        <p:txBody>
          <a:bodyPr/>
          <a:lstStyle/>
          <a:p>
            <a:r>
              <a:rPr lang="zh-CN" altLang="en-US" dirty="0"/>
              <a:t>最终准确率</a:t>
            </a:r>
          </a:p>
        </p:txBody>
      </p:sp>
      <p:sp>
        <p:nvSpPr>
          <p:cNvPr id="3" name="内容占位符 2">
            <a:extLst>
              <a:ext uri="{FF2B5EF4-FFF2-40B4-BE49-F238E27FC236}">
                <a16:creationId xmlns:a16="http://schemas.microsoft.com/office/drawing/2014/main" id="{7616C44A-5C14-4C48-9B1E-68B3837E68D3}"/>
              </a:ext>
            </a:extLst>
          </p:cNvPr>
          <p:cNvSpPr>
            <a:spLocks noGrp="1"/>
          </p:cNvSpPr>
          <p:nvPr>
            <p:ph idx="1"/>
          </p:nvPr>
        </p:nvSpPr>
        <p:spPr/>
        <p:txBody>
          <a:bodyPr/>
          <a:lstStyle/>
          <a:p>
            <a:r>
              <a:rPr lang="zh-CN" altLang="en-US" dirty="0"/>
              <a:t>最终得到的结果如下</a:t>
            </a:r>
            <a:r>
              <a:rPr lang="en-US" altLang="zh-CN" dirty="0"/>
              <a:t>:</a:t>
            </a:r>
          </a:p>
          <a:p>
            <a:pPr lvl="1"/>
            <a:r>
              <a:rPr lang="en-US" altLang="zh-CN" dirty="0"/>
              <a:t>SVD</a:t>
            </a:r>
            <a:r>
              <a:rPr lang="zh-CN" altLang="en-US" dirty="0"/>
              <a:t>表现较优秀，经过</a:t>
            </a:r>
            <a:r>
              <a:rPr lang="en-US" altLang="zh-CN" dirty="0"/>
              <a:t>496</a:t>
            </a:r>
            <a:r>
              <a:rPr lang="zh-CN" altLang="en-US" dirty="0"/>
              <a:t>组调参后性能提升约</a:t>
            </a:r>
            <a:r>
              <a:rPr lang="en-US" altLang="zh-CN" dirty="0"/>
              <a:t>14%</a:t>
            </a:r>
          </a:p>
          <a:p>
            <a:endParaRPr lang="zh-CN" altLang="en-US" dirty="0"/>
          </a:p>
        </p:txBody>
      </p:sp>
      <p:graphicFrame>
        <p:nvGraphicFramePr>
          <p:cNvPr id="4" name="表格 3">
            <a:extLst>
              <a:ext uri="{FF2B5EF4-FFF2-40B4-BE49-F238E27FC236}">
                <a16:creationId xmlns:a16="http://schemas.microsoft.com/office/drawing/2014/main" id="{444DE5D1-5334-4F58-966A-B3A428120F6F}"/>
              </a:ext>
            </a:extLst>
          </p:cNvPr>
          <p:cNvGraphicFramePr>
            <a:graphicFrameLocks noGrp="1"/>
          </p:cNvGraphicFramePr>
          <p:nvPr>
            <p:extLst>
              <p:ext uri="{D42A27DB-BD31-4B8C-83A1-F6EECF244321}">
                <p14:modId xmlns:p14="http://schemas.microsoft.com/office/powerpoint/2010/main" val="184531850"/>
              </p:ext>
            </p:extLst>
          </p:nvPr>
        </p:nvGraphicFramePr>
        <p:xfrm>
          <a:off x="613874" y="2950922"/>
          <a:ext cx="8660128" cy="1752600"/>
        </p:xfrm>
        <a:graphic>
          <a:graphicData uri="http://schemas.openxmlformats.org/drawingml/2006/table">
            <a:tbl>
              <a:tblPr firstRow="1" bandRow="1">
                <a:tableStyleId>{5C22544A-7EE6-4342-B048-85BDC9FD1C3A}</a:tableStyleId>
              </a:tblPr>
              <a:tblGrid>
                <a:gridCol w="2546982">
                  <a:extLst>
                    <a:ext uri="{9D8B030D-6E8A-4147-A177-3AD203B41FA5}">
                      <a16:colId xmlns:a16="http://schemas.microsoft.com/office/drawing/2014/main" val="1168632407"/>
                    </a:ext>
                  </a:extLst>
                </a:gridCol>
                <a:gridCol w="1783082">
                  <a:extLst>
                    <a:ext uri="{9D8B030D-6E8A-4147-A177-3AD203B41FA5}">
                      <a16:colId xmlns:a16="http://schemas.microsoft.com/office/drawing/2014/main" val="2230130940"/>
                    </a:ext>
                  </a:extLst>
                </a:gridCol>
                <a:gridCol w="2165032">
                  <a:extLst>
                    <a:ext uri="{9D8B030D-6E8A-4147-A177-3AD203B41FA5}">
                      <a16:colId xmlns:a16="http://schemas.microsoft.com/office/drawing/2014/main" val="1429711669"/>
                    </a:ext>
                  </a:extLst>
                </a:gridCol>
                <a:gridCol w="2165032">
                  <a:extLst>
                    <a:ext uri="{9D8B030D-6E8A-4147-A177-3AD203B41FA5}">
                      <a16:colId xmlns:a16="http://schemas.microsoft.com/office/drawing/2014/main" val="552896592"/>
                    </a:ext>
                  </a:extLst>
                </a:gridCol>
              </a:tblGrid>
              <a:tr h="370840">
                <a:tc>
                  <a:txBody>
                    <a:bodyPr/>
                    <a:lstStyle/>
                    <a:p>
                      <a:endParaRPr lang="zh-CN" altLang="en-US" dirty="0"/>
                    </a:p>
                  </a:txBody>
                  <a:tcPr/>
                </a:tc>
                <a:tc>
                  <a:txBody>
                    <a:bodyPr/>
                    <a:lstStyle/>
                    <a:p>
                      <a:r>
                        <a:rPr lang="en-US" altLang="zh-CN" dirty="0" err="1"/>
                        <a:t>BaseLine</a:t>
                      </a:r>
                      <a:endParaRPr lang="zh-CN" altLang="en-US" dirty="0"/>
                    </a:p>
                  </a:txBody>
                  <a:tcPr/>
                </a:tc>
                <a:tc>
                  <a:txBody>
                    <a:bodyPr/>
                    <a:lstStyle/>
                    <a:p>
                      <a:r>
                        <a:rPr lang="en-US" altLang="zh-CN" dirty="0" err="1"/>
                        <a:t>SVD_basic</a:t>
                      </a:r>
                      <a:endParaRPr lang="zh-CN" altLang="en-US" dirty="0"/>
                    </a:p>
                  </a:txBody>
                  <a:tcPr/>
                </a:tc>
                <a:tc>
                  <a:txBody>
                    <a:bodyPr/>
                    <a:lstStyle/>
                    <a:p>
                      <a:r>
                        <a:rPr lang="en-US" altLang="zh-CN" dirty="0"/>
                        <a:t>SVD</a:t>
                      </a:r>
                      <a:endParaRPr lang="zh-CN" altLang="en-US" dirty="0"/>
                    </a:p>
                  </a:txBody>
                  <a:tcPr/>
                </a:tc>
                <a:extLst>
                  <a:ext uri="{0D108BD9-81ED-4DB2-BD59-A6C34878D82A}">
                    <a16:rowId xmlns:a16="http://schemas.microsoft.com/office/drawing/2014/main" val="2398261365"/>
                  </a:ext>
                </a:extLst>
              </a:tr>
              <a:tr h="370840">
                <a:tc>
                  <a:txBody>
                    <a:bodyPr/>
                    <a:lstStyle/>
                    <a:p>
                      <a:r>
                        <a:rPr lang="en-US" altLang="zh-CN" dirty="0"/>
                        <a:t>MAE(</a:t>
                      </a:r>
                      <a:r>
                        <a:rPr lang="zh-CN" altLang="en-US" dirty="0"/>
                        <a:t>平均误差绝对值</a:t>
                      </a:r>
                      <a:r>
                        <a:rPr lang="en-US" altLang="zh-CN" dirty="0"/>
                        <a:t>)</a:t>
                      </a:r>
                      <a:endParaRPr lang="zh-CN" altLang="en-US" dirty="0"/>
                    </a:p>
                  </a:txBody>
                  <a:tcPr/>
                </a:tc>
                <a:tc>
                  <a:txBody>
                    <a:bodyPr/>
                    <a:lstStyle/>
                    <a:p>
                      <a:r>
                        <a:rPr lang="en-US" altLang="zh-CN" dirty="0"/>
                        <a:t>1.123</a:t>
                      </a:r>
                      <a:endParaRPr lang="zh-CN" altLang="en-US" dirty="0"/>
                    </a:p>
                  </a:txBody>
                  <a:tcPr/>
                </a:tc>
                <a:tc>
                  <a:txBody>
                    <a:bodyPr/>
                    <a:lstStyle/>
                    <a:p>
                      <a:r>
                        <a:rPr lang="en-US" altLang="zh-CN" dirty="0"/>
                        <a:t>0.635</a:t>
                      </a:r>
                      <a:endParaRPr lang="zh-CN" altLang="en-US" dirty="0"/>
                    </a:p>
                  </a:txBody>
                  <a:tcPr/>
                </a:tc>
                <a:tc>
                  <a:txBody>
                    <a:bodyPr/>
                    <a:lstStyle/>
                    <a:p>
                      <a:r>
                        <a:rPr lang="en-US" altLang="zh-CN" dirty="0"/>
                        <a:t>0.556</a:t>
                      </a:r>
                      <a:endParaRPr lang="zh-CN" altLang="en-US" dirty="0"/>
                    </a:p>
                  </a:txBody>
                  <a:tcPr/>
                </a:tc>
                <a:extLst>
                  <a:ext uri="{0D108BD9-81ED-4DB2-BD59-A6C34878D82A}">
                    <a16:rowId xmlns:a16="http://schemas.microsoft.com/office/drawing/2014/main" val="3506647470"/>
                  </a:ext>
                </a:extLst>
              </a:tr>
              <a:tr h="370840">
                <a:tc>
                  <a:txBody>
                    <a:bodyPr/>
                    <a:lstStyle/>
                    <a:p>
                      <a:r>
                        <a:rPr lang="zh-CN" altLang="en-US" dirty="0"/>
                        <a:t>难度估计误差</a:t>
                      </a:r>
                      <a:r>
                        <a:rPr lang="en-US" altLang="zh-CN" dirty="0"/>
                        <a:t>30%</a:t>
                      </a:r>
                      <a:r>
                        <a:rPr lang="zh-CN" altLang="en-US" dirty="0"/>
                        <a:t>以内</a:t>
                      </a:r>
                    </a:p>
                  </a:txBody>
                  <a:tcPr/>
                </a:tc>
                <a:tc>
                  <a:txBody>
                    <a:bodyPr/>
                    <a:lstStyle/>
                    <a:p>
                      <a:r>
                        <a:rPr lang="en-US" altLang="zh-CN" dirty="0"/>
                        <a:t>45.42%</a:t>
                      </a:r>
                      <a:endParaRPr lang="zh-CN" altLang="en-US" dirty="0"/>
                    </a:p>
                  </a:txBody>
                  <a:tcPr/>
                </a:tc>
                <a:tc>
                  <a:txBody>
                    <a:bodyPr/>
                    <a:lstStyle/>
                    <a:p>
                      <a:r>
                        <a:rPr lang="en-US" altLang="zh-CN" dirty="0"/>
                        <a:t>73.77%</a:t>
                      </a:r>
                      <a:endParaRPr lang="zh-CN" altLang="en-US" dirty="0"/>
                    </a:p>
                  </a:txBody>
                  <a:tcPr/>
                </a:tc>
                <a:tc>
                  <a:txBody>
                    <a:bodyPr/>
                    <a:lstStyle/>
                    <a:p>
                      <a:r>
                        <a:rPr lang="en-US" altLang="zh-CN" dirty="0"/>
                        <a:t>77.22%</a:t>
                      </a:r>
                      <a:endParaRPr lang="zh-CN" altLang="en-US" dirty="0"/>
                    </a:p>
                  </a:txBody>
                  <a:tcPr/>
                </a:tc>
                <a:extLst>
                  <a:ext uri="{0D108BD9-81ED-4DB2-BD59-A6C34878D82A}">
                    <a16:rowId xmlns:a16="http://schemas.microsoft.com/office/drawing/2014/main" val="2718280786"/>
                  </a:ext>
                </a:extLst>
              </a:tr>
              <a:tr h="370840">
                <a:tc>
                  <a:txBody>
                    <a:bodyPr/>
                    <a:lstStyle/>
                    <a:p>
                      <a:r>
                        <a:rPr lang="zh-CN" altLang="en-US" dirty="0"/>
                        <a:t>时间预测误差</a:t>
                      </a:r>
                      <a:r>
                        <a:rPr lang="en-US" altLang="zh-CN" dirty="0"/>
                        <a:t>30%</a:t>
                      </a:r>
                      <a:r>
                        <a:rPr lang="zh-CN" altLang="en-US" dirty="0"/>
                        <a:t>以内或五分钟以内</a:t>
                      </a:r>
                    </a:p>
                  </a:txBody>
                  <a:tcPr/>
                </a:tc>
                <a:tc>
                  <a:txBody>
                    <a:bodyPr/>
                    <a:lstStyle/>
                    <a:p>
                      <a:r>
                        <a:rPr lang="en-US" altLang="zh-CN" dirty="0"/>
                        <a:t>17.74%</a:t>
                      </a:r>
                      <a:endParaRPr lang="zh-CN" altLang="en-US" dirty="0"/>
                    </a:p>
                  </a:txBody>
                  <a:tcPr/>
                </a:tc>
                <a:tc>
                  <a:txBody>
                    <a:bodyPr/>
                    <a:lstStyle/>
                    <a:p>
                      <a:r>
                        <a:rPr lang="en-US" altLang="zh-CN" dirty="0"/>
                        <a:t>34.87%</a:t>
                      </a:r>
                      <a:endParaRPr lang="zh-CN" altLang="en-US" dirty="0"/>
                    </a:p>
                  </a:txBody>
                  <a:tcPr/>
                </a:tc>
                <a:tc>
                  <a:txBody>
                    <a:bodyPr/>
                    <a:lstStyle/>
                    <a:p>
                      <a:r>
                        <a:rPr lang="en-US" altLang="zh-CN" dirty="0"/>
                        <a:t>35.91%</a:t>
                      </a:r>
                      <a:endParaRPr lang="zh-CN" altLang="en-US" dirty="0"/>
                    </a:p>
                  </a:txBody>
                  <a:tcPr/>
                </a:tc>
                <a:extLst>
                  <a:ext uri="{0D108BD9-81ED-4DB2-BD59-A6C34878D82A}">
                    <a16:rowId xmlns:a16="http://schemas.microsoft.com/office/drawing/2014/main" val="845869034"/>
                  </a:ext>
                </a:extLst>
              </a:tr>
            </a:tbl>
          </a:graphicData>
        </a:graphic>
      </p:graphicFrame>
      <p:pic>
        <p:nvPicPr>
          <p:cNvPr id="5" name="图片 4">
            <a:extLst>
              <a:ext uri="{FF2B5EF4-FFF2-40B4-BE49-F238E27FC236}">
                <a16:creationId xmlns:a16="http://schemas.microsoft.com/office/drawing/2014/main" id="{5F15F0CA-2216-4112-8403-FDEC7922F29E}"/>
              </a:ext>
            </a:extLst>
          </p:cNvPr>
          <p:cNvPicPr>
            <a:picLocks noChangeAspect="1"/>
          </p:cNvPicPr>
          <p:nvPr/>
        </p:nvPicPr>
        <p:blipFill>
          <a:blip r:embed="rId2"/>
          <a:stretch>
            <a:fillRect/>
          </a:stretch>
        </p:blipFill>
        <p:spPr>
          <a:xfrm>
            <a:off x="4963690" y="4982074"/>
            <a:ext cx="2264620" cy="1483939"/>
          </a:xfrm>
          <a:prstGeom prst="rect">
            <a:avLst/>
          </a:prstGeom>
        </p:spPr>
      </p:pic>
      <p:pic>
        <p:nvPicPr>
          <p:cNvPr id="6" name="图片 5">
            <a:extLst>
              <a:ext uri="{FF2B5EF4-FFF2-40B4-BE49-F238E27FC236}">
                <a16:creationId xmlns:a16="http://schemas.microsoft.com/office/drawing/2014/main" id="{FB0DA06B-53F0-4071-8928-A52C85E096D0}"/>
              </a:ext>
            </a:extLst>
          </p:cNvPr>
          <p:cNvPicPr>
            <a:picLocks noChangeAspect="1"/>
          </p:cNvPicPr>
          <p:nvPr/>
        </p:nvPicPr>
        <p:blipFill>
          <a:blip r:embed="rId3"/>
          <a:stretch>
            <a:fillRect/>
          </a:stretch>
        </p:blipFill>
        <p:spPr>
          <a:xfrm>
            <a:off x="7173147" y="4982074"/>
            <a:ext cx="2164315" cy="1411780"/>
          </a:xfrm>
          <a:prstGeom prst="rect">
            <a:avLst/>
          </a:prstGeom>
        </p:spPr>
      </p:pic>
      <p:pic>
        <p:nvPicPr>
          <p:cNvPr id="7" name="图片 6">
            <a:extLst>
              <a:ext uri="{FF2B5EF4-FFF2-40B4-BE49-F238E27FC236}">
                <a16:creationId xmlns:a16="http://schemas.microsoft.com/office/drawing/2014/main" id="{8CF57310-CAD4-4C33-B111-FC2562D0590D}"/>
              </a:ext>
            </a:extLst>
          </p:cNvPr>
          <p:cNvPicPr>
            <a:picLocks noChangeAspect="1"/>
          </p:cNvPicPr>
          <p:nvPr/>
        </p:nvPicPr>
        <p:blipFill>
          <a:blip r:embed="rId4"/>
          <a:stretch>
            <a:fillRect/>
          </a:stretch>
        </p:blipFill>
        <p:spPr>
          <a:xfrm>
            <a:off x="2803698" y="4982074"/>
            <a:ext cx="2171969" cy="1411780"/>
          </a:xfrm>
          <a:prstGeom prst="rect">
            <a:avLst/>
          </a:prstGeom>
        </p:spPr>
      </p:pic>
    </p:spTree>
    <p:extLst>
      <p:ext uri="{BB962C8B-B14F-4D97-AF65-F5344CB8AC3E}">
        <p14:creationId xmlns:p14="http://schemas.microsoft.com/office/powerpoint/2010/main" val="175512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EC473-9947-4FEC-B3CD-7B1BC1A61FF5}"/>
              </a:ext>
            </a:extLst>
          </p:cNvPr>
          <p:cNvSpPr>
            <a:spLocks noGrp="1"/>
          </p:cNvSpPr>
          <p:nvPr>
            <p:ph type="title"/>
          </p:nvPr>
        </p:nvSpPr>
        <p:spPr/>
        <p:txBody>
          <a:bodyPr/>
          <a:lstStyle/>
          <a:p>
            <a:r>
              <a:rPr lang="zh-CN" altLang="en-US" dirty="0"/>
              <a:t>最终准确率</a:t>
            </a:r>
          </a:p>
        </p:txBody>
      </p:sp>
      <p:sp>
        <p:nvSpPr>
          <p:cNvPr id="3" name="内容占位符 2">
            <a:extLst>
              <a:ext uri="{FF2B5EF4-FFF2-40B4-BE49-F238E27FC236}">
                <a16:creationId xmlns:a16="http://schemas.microsoft.com/office/drawing/2014/main" id="{140A4201-1834-4C1B-981B-99B8D0C52DE6}"/>
              </a:ext>
            </a:extLst>
          </p:cNvPr>
          <p:cNvSpPr>
            <a:spLocks noGrp="1"/>
          </p:cNvSpPr>
          <p:nvPr>
            <p:ph idx="1"/>
          </p:nvPr>
        </p:nvSpPr>
        <p:spPr/>
        <p:txBody>
          <a:bodyPr/>
          <a:lstStyle/>
          <a:p>
            <a:r>
              <a:rPr lang="zh-CN" altLang="en-US" dirty="0"/>
              <a:t>如果只保留至少做了</a:t>
            </a:r>
            <a:r>
              <a:rPr lang="en-US" altLang="zh-CN" dirty="0"/>
              <a:t>10</a:t>
            </a:r>
            <a:r>
              <a:rPr lang="zh-CN" altLang="en-US" dirty="0"/>
              <a:t>道题的用户</a:t>
            </a:r>
            <a:endParaRPr lang="en-US" altLang="zh-CN" dirty="0"/>
          </a:p>
          <a:p>
            <a:endParaRPr lang="zh-CN" altLang="en-US" dirty="0"/>
          </a:p>
        </p:txBody>
      </p:sp>
      <p:graphicFrame>
        <p:nvGraphicFramePr>
          <p:cNvPr id="4" name="表格 3">
            <a:extLst>
              <a:ext uri="{FF2B5EF4-FFF2-40B4-BE49-F238E27FC236}">
                <a16:creationId xmlns:a16="http://schemas.microsoft.com/office/drawing/2014/main" id="{431FC1AD-F65F-47AE-B06A-FAE33A44B297}"/>
              </a:ext>
            </a:extLst>
          </p:cNvPr>
          <p:cNvGraphicFramePr>
            <a:graphicFrameLocks noGrp="1"/>
          </p:cNvGraphicFramePr>
          <p:nvPr>
            <p:extLst>
              <p:ext uri="{D42A27DB-BD31-4B8C-83A1-F6EECF244321}">
                <p14:modId xmlns:p14="http://schemas.microsoft.com/office/powerpoint/2010/main" val="1444837845"/>
              </p:ext>
            </p:extLst>
          </p:nvPr>
        </p:nvGraphicFramePr>
        <p:xfrm>
          <a:off x="645604" y="2631326"/>
          <a:ext cx="8660128" cy="1752600"/>
        </p:xfrm>
        <a:graphic>
          <a:graphicData uri="http://schemas.openxmlformats.org/drawingml/2006/table">
            <a:tbl>
              <a:tblPr firstRow="1" bandRow="1">
                <a:tableStyleId>{5C22544A-7EE6-4342-B048-85BDC9FD1C3A}</a:tableStyleId>
              </a:tblPr>
              <a:tblGrid>
                <a:gridCol w="2546982">
                  <a:extLst>
                    <a:ext uri="{9D8B030D-6E8A-4147-A177-3AD203B41FA5}">
                      <a16:colId xmlns:a16="http://schemas.microsoft.com/office/drawing/2014/main" val="1168632407"/>
                    </a:ext>
                  </a:extLst>
                </a:gridCol>
                <a:gridCol w="1783082">
                  <a:extLst>
                    <a:ext uri="{9D8B030D-6E8A-4147-A177-3AD203B41FA5}">
                      <a16:colId xmlns:a16="http://schemas.microsoft.com/office/drawing/2014/main" val="2230130940"/>
                    </a:ext>
                  </a:extLst>
                </a:gridCol>
                <a:gridCol w="2165032">
                  <a:extLst>
                    <a:ext uri="{9D8B030D-6E8A-4147-A177-3AD203B41FA5}">
                      <a16:colId xmlns:a16="http://schemas.microsoft.com/office/drawing/2014/main" val="1429711669"/>
                    </a:ext>
                  </a:extLst>
                </a:gridCol>
                <a:gridCol w="2165032">
                  <a:extLst>
                    <a:ext uri="{9D8B030D-6E8A-4147-A177-3AD203B41FA5}">
                      <a16:colId xmlns:a16="http://schemas.microsoft.com/office/drawing/2014/main" val="552896592"/>
                    </a:ext>
                  </a:extLst>
                </a:gridCol>
              </a:tblGrid>
              <a:tr h="370840">
                <a:tc>
                  <a:txBody>
                    <a:bodyPr/>
                    <a:lstStyle/>
                    <a:p>
                      <a:endParaRPr lang="zh-CN" altLang="en-US" dirty="0"/>
                    </a:p>
                  </a:txBody>
                  <a:tcPr/>
                </a:tc>
                <a:tc>
                  <a:txBody>
                    <a:bodyPr/>
                    <a:lstStyle/>
                    <a:p>
                      <a:r>
                        <a:rPr lang="en-US" altLang="zh-CN" dirty="0" err="1"/>
                        <a:t>BaseLine</a:t>
                      </a:r>
                      <a:endParaRPr lang="zh-CN" altLang="en-US" dirty="0"/>
                    </a:p>
                  </a:txBody>
                  <a:tcPr/>
                </a:tc>
                <a:tc>
                  <a:txBody>
                    <a:bodyPr/>
                    <a:lstStyle/>
                    <a:p>
                      <a:r>
                        <a:rPr lang="en-US" altLang="zh-CN" dirty="0"/>
                        <a:t>KNN</a:t>
                      </a:r>
                      <a:endParaRPr lang="zh-CN" altLang="en-US" dirty="0"/>
                    </a:p>
                  </a:txBody>
                  <a:tcPr/>
                </a:tc>
                <a:tc>
                  <a:txBody>
                    <a:bodyPr/>
                    <a:lstStyle/>
                    <a:p>
                      <a:r>
                        <a:rPr lang="en-US" altLang="zh-CN" dirty="0"/>
                        <a:t>SVD</a:t>
                      </a:r>
                      <a:endParaRPr lang="zh-CN" altLang="en-US" dirty="0"/>
                    </a:p>
                  </a:txBody>
                  <a:tcPr/>
                </a:tc>
                <a:extLst>
                  <a:ext uri="{0D108BD9-81ED-4DB2-BD59-A6C34878D82A}">
                    <a16:rowId xmlns:a16="http://schemas.microsoft.com/office/drawing/2014/main" val="2398261365"/>
                  </a:ext>
                </a:extLst>
              </a:tr>
              <a:tr h="370840">
                <a:tc>
                  <a:txBody>
                    <a:bodyPr/>
                    <a:lstStyle/>
                    <a:p>
                      <a:r>
                        <a:rPr lang="en-US" altLang="zh-CN" dirty="0"/>
                        <a:t>MAE(</a:t>
                      </a:r>
                      <a:r>
                        <a:rPr lang="zh-CN" altLang="en-US" dirty="0"/>
                        <a:t>平均误差绝对值</a:t>
                      </a:r>
                      <a:r>
                        <a:rPr lang="en-US" altLang="zh-CN" dirty="0"/>
                        <a:t>)</a:t>
                      </a:r>
                      <a:endParaRPr lang="zh-CN" altLang="en-US" dirty="0"/>
                    </a:p>
                  </a:txBody>
                  <a:tcPr/>
                </a:tc>
                <a:tc>
                  <a:txBody>
                    <a:bodyPr/>
                    <a:lstStyle/>
                    <a:p>
                      <a:r>
                        <a:rPr lang="en-US" altLang="zh-CN" dirty="0"/>
                        <a:t>1.143</a:t>
                      </a:r>
                      <a:endParaRPr lang="zh-CN" altLang="en-US" dirty="0"/>
                    </a:p>
                  </a:txBody>
                  <a:tcPr/>
                </a:tc>
                <a:tc>
                  <a:txBody>
                    <a:bodyPr/>
                    <a:lstStyle/>
                    <a:p>
                      <a:r>
                        <a:rPr lang="en-US" altLang="zh-CN" dirty="0"/>
                        <a:t>0.547</a:t>
                      </a:r>
                      <a:endParaRPr lang="zh-CN" altLang="en-US" dirty="0"/>
                    </a:p>
                  </a:txBody>
                  <a:tcPr/>
                </a:tc>
                <a:tc>
                  <a:txBody>
                    <a:bodyPr/>
                    <a:lstStyle/>
                    <a:p>
                      <a:r>
                        <a:rPr lang="en-US" altLang="zh-CN" dirty="0"/>
                        <a:t>0.</a:t>
                      </a:r>
                      <a:r>
                        <a:rPr lang="zh-CN" altLang="en-US" dirty="0"/>
                        <a:t> </a:t>
                      </a:r>
                      <a:r>
                        <a:rPr lang="en-US" altLang="zh-CN" dirty="0"/>
                        <a:t>494</a:t>
                      </a:r>
                      <a:endParaRPr lang="zh-CN" altLang="en-US" dirty="0"/>
                    </a:p>
                  </a:txBody>
                  <a:tcPr/>
                </a:tc>
                <a:extLst>
                  <a:ext uri="{0D108BD9-81ED-4DB2-BD59-A6C34878D82A}">
                    <a16:rowId xmlns:a16="http://schemas.microsoft.com/office/drawing/2014/main" val="3506647470"/>
                  </a:ext>
                </a:extLst>
              </a:tr>
              <a:tr h="370840">
                <a:tc>
                  <a:txBody>
                    <a:bodyPr/>
                    <a:lstStyle/>
                    <a:p>
                      <a:r>
                        <a:rPr lang="zh-CN" altLang="en-US" dirty="0"/>
                        <a:t>难度估计误差</a:t>
                      </a:r>
                      <a:r>
                        <a:rPr lang="en-US" altLang="zh-CN" dirty="0"/>
                        <a:t>30%</a:t>
                      </a:r>
                      <a:r>
                        <a:rPr lang="zh-CN" altLang="en-US" dirty="0"/>
                        <a:t>以内</a:t>
                      </a:r>
                    </a:p>
                  </a:txBody>
                  <a:tcPr/>
                </a:tc>
                <a:tc>
                  <a:txBody>
                    <a:bodyPr/>
                    <a:lstStyle/>
                    <a:p>
                      <a:r>
                        <a:rPr lang="en-US" altLang="zh-CN" dirty="0"/>
                        <a:t>43.03%</a:t>
                      </a:r>
                      <a:endParaRPr lang="zh-CN" altLang="en-US" dirty="0"/>
                    </a:p>
                  </a:txBody>
                  <a:tcPr/>
                </a:tc>
                <a:tc>
                  <a:txBody>
                    <a:bodyPr/>
                    <a:lstStyle/>
                    <a:p>
                      <a:r>
                        <a:rPr lang="en-US" altLang="zh-CN" dirty="0"/>
                        <a:t>75.64%</a:t>
                      </a:r>
                      <a:endParaRPr lang="zh-CN" altLang="en-US" dirty="0"/>
                    </a:p>
                  </a:txBody>
                  <a:tcPr/>
                </a:tc>
                <a:tc>
                  <a:txBody>
                    <a:bodyPr/>
                    <a:lstStyle/>
                    <a:p>
                      <a:r>
                        <a:rPr lang="en-US" altLang="zh-CN" dirty="0"/>
                        <a:t>80.07%</a:t>
                      </a:r>
                      <a:endParaRPr lang="zh-CN" altLang="en-US" dirty="0"/>
                    </a:p>
                  </a:txBody>
                  <a:tcPr/>
                </a:tc>
                <a:extLst>
                  <a:ext uri="{0D108BD9-81ED-4DB2-BD59-A6C34878D82A}">
                    <a16:rowId xmlns:a16="http://schemas.microsoft.com/office/drawing/2014/main" val="2718280786"/>
                  </a:ext>
                </a:extLst>
              </a:tr>
              <a:tr h="370840">
                <a:tc>
                  <a:txBody>
                    <a:bodyPr/>
                    <a:lstStyle/>
                    <a:p>
                      <a:r>
                        <a:rPr lang="zh-CN" altLang="en-US" dirty="0"/>
                        <a:t>时间预测误差</a:t>
                      </a:r>
                      <a:r>
                        <a:rPr lang="en-US" altLang="zh-CN" dirty="0"/>
                        <a:t>30%</a:t>
                      </a:r>
                      <a:r>
                        <a:rPr lang="zh-CN" altLang="en-US" dirty="0"/>
                        <a:t>以内或五分钟以内</a:t>
                      </a:r>
                    </a:p>
                  </a:txBody>
                  <a:tcPr/>
                </a:tc>
                <a:tc>
                  <a:txBody>
                    <a:bodyPr/>
                    <a:lstStyle/>
                    <a:p>
                      <a:r>
                        <a:rPr lang="en-US" altLang="zh-CN" dirty="0"/>
                        <a:t>17.87%</a:t>
                      </a:r>
                      <a:endParaRPr lang="zh-CN" altLang="en-US" dirty="0"/>
                    </a:p>
                  </a:txBody>
                  <a:tcPr/>
                </a:tc>
                <a:tc>
                  <a:txBody>
                    <a:bodyPr/>
                    <a:lstStyle/>
                    <a:p>
                      <a:r>
                        <a:rPr lang="en-US" altLang="zh-CN" dirty="0"/>
                        <a:t>39.01%</a:t>
                      </a:r>
                      <a:endParaRPr lang="zh-CN" altLang="en-US" dirty="0"/>
                    </a:p>
                  </a:txBody>
                  <a:tcPr/>
                </a:tc>
                <a:tc>
                  <a:txBody>
                    <a:bodyPr/>
                    <a:lstStyle/>
                    <a:p>
                      <a:r>
                        <a:rPr lang="en-US" altLang="zh-CN" dirty="0"/>
                        <a:t>42.23%</a:t>
                      </a:r>
                      <a:endParaRPr lang="zh-CN" altLang="en-US" dirty="0"/>
                    </a:p>
                  </a:txBody>
                  <a:tcPr/>
                </a:tc>
                <a:extLst>
                  <a:ext uri="{0D108BD9-81ED-4DB2-BD59-A6C34878D82A}">
                    <a16:rowId xmlns:a16="http://schemas.microsoft.com/office/drawing/2014/main" val="845869034"/>
                  </a:ext>
                </a:extLst>
              </a:tr>
            </a:tbl>
          </a:graphicData>
        </a:graphic>
      </p:graphicFrame>
    </p:spTree>
    <p:extLst>
      <p:ext uri="{BB962C8B-B14F-4D97-AF65-F5344CB8AC3E}">
        <p14:creationId xmlns:p14="http://schemas.microsoft.com/office/powerpoint/2010/main" val="359396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D42D6-9DDF-4232-B446-1EB2047215A1}"/>
              </a:ext>
            </a:extLst>
          </p:cNvPr>
          <p:cNvSpPr>
            <a:spLocks noGrp="1"/>
          </p:cNvSpPr>
          <p:nvPr>
            <p:ph type="title"/>
          </p:nvPr>
        </p:nvSpPr>
        <p:spPr/>
        <p:txBody>
          <a:bodyPr/>
          <a:lstStyle/>
          <a:p>
            <a:r>
              <a:rPr lang="zh-CN" altLang="en-US" dirty="0"/>
              <a:t>应用样例</a:t>
            </a:r>
          </a:p>
        </p:txBody>
      </p:sp>
      <p:pic>
        <p:nvPicPr>
          <p:cNvPr id="8" name="内容占位符 7">
            <a:extLst>
              <a:ext uri="{FF2B5EF4-FFF2-40B4-BE49-F238E27FC236}">
                <a16:creationId xmlns:a16="http://schemas.microsoft.com/office/drawing/2014/main" id="{53DF5437-20FA-432B-A2B7-E148825383D1}"/>
              </a:ext>
            </a:extLst>
          </p:cNvPr>
          <p:cNvPicPr>
            <a:picLocks noGrp="1" noChangeAspect="1"/>
          </p:cNvPicPr>
          <p:nvPr>
            <p:ph idx="1"/>
          </p:nvPr>
        </p:nvPicPr>
        <p:blipFill>
          <a:blip r:embed="rId2"/>
          <a:stretch>
            <a:fillRect/>
          </a:stretch>
        </p:blipFill>
        <p:spPr>
          <a:xfrm>
            <a:off x="677334" y="2124238"/>
            <a:ext cx="8596312" cy="1734720"/>
          </a:xfrm>
          <a:prstGeom prst="rect">
            <a:avLst/>
          </a:prstGeom>
        </p:spPr>
      </p:pic>
    </p:spTree>
    <p:extLst>
      <p:ext uri="{BB962C8B-B14F-4D97-AF65-F5344CB8AC3E}">
        <p14:creationId xmlns:p14="http://schemas.microsoft.com/office/powerpoint/2010/main" val="3619697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谢谢观看</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062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背景简介</a:t>
            </a:r>
          </a:p>
        </p:txBody>
      </p:sp>
      <p:sp>
        <p:nvSpPr>
          <p:cNvPr id="3" name="内容占位符 2"/>
          <p:cNvSpPr>
            <a:spLocks noGrp="1"/>
          </p:cNvSpPr>
          <p:nvPr>
            <p:ph idx="1"/>
          </p:nvPr>
        </p:nvSpPr>
        <p:spPr/>
        <p:txBody>
          <a:bodyPr/>
          <a:lstStyle/>
          <a:p>
            <a:r>
              <a:rPr lang="en-US" altLang="zh-CN" dirty="0" err="1"/>
              <a:t>CodeForces</a:t>
            </a:r>
            <a:r>
              <a:rPr lang="en-US" altLang="zh-CN" dirty="0"/>
              <a:t> </a:t>
            </a:r>
            <a:r>
              <a:rPr lang="zh-CN" altLang="en-US" dirty="0"/>
              <a:t>是一个面向</a:t>
            </a:r>
            <a:r>
              <a:rPr lang="en-US" altLang="zh-CN" dirty="0"/>
              <a:t>ACM</a:t>
            </a:r>
            <a:r>
              <a:rPr lang="zh-CN" altLang="en-US" dirty="0"/>
              <a:t>选手的月活跃人数数万人的在线比赛网站，迄今为止已经举办了</a:t>
            </a:r>
            <a:r>
              <a:rPr lang="en-US" altLang="zh-CN" dirty="0"/>
              <a:t>923</a:t>
            </a:r>
            <a:r>
              <a:rPr lang="zh-CN" altLang="en-US" dirty="0"/>
              <a:t>场在线赛事。一般每场比赛会有五道题目，比赛长在</a:t>
            </a:r>
            <a:r>
              <a:rPr lang="en-US" altLang="zh-CN" dirty="0"/>
              <a:t>2~3</a:t>
            </a:r>
            <a:r>
              <a:rPr lang="zh-CN" altLang="en-US" dirty="0"/>
              <a:t>小时之间。</a:t>
            </a:r>
            <a:endParaRPr lang="en-US" altLang="zh-CN" dirty="0"/>
          </a:p>
          <a:p>
            <a:r>
              <a:rPr lang="zh-CN" altLang="en-US" dirty="0"/>
              <a:t>由于积累了数千道比赛题，</a:t>
            </a:r>
            <a:r>
              <a:rPr lang="en-US" altLang="zh-CN" dirty="0" err="1"/>
              <a:t>CodeForces</a:t>
            </a:r>
            <a:r>
              <a:rPr lang="zh-CN" altLang="en-US" dirty="0"/>
              <a:t>也是</a:t>
            </a:r>
            <a:r>
              <a:rPr lang="en-US" altLang="zh-CN" dirty="0" err="1"/>
              <a:t>ACMer</a:t>
            </a:r>
            <a:r>
              <a:rPr lang="zh-CN" altLang="en-US" dirty="0"/>
              <a:t>首选练习题库之一。</a:t>
            </a:r>
            <a:endParaRPr lang="en-US" altLang="zh-CN" dirty="0"/>
          </a:p>
          <a:p>
            <a:r>
              <a:rPr lang="zh-CN" altLang="en-US" dirty="0"/>
              <a:t>但是如何在海量题目里面找到适合自己的练习提高的题目，一直以来是一个不小的问题。</a:t>
            </a:r>
          </a:p>
        </p:txBody>
      </p:sp>
    </p:spTree>
    <p:extLst>
      <p:ext uri="{BB962C8B-B14F-4D97-AF65-F5344CB8AC3E}">
        <p14:creationId xmlns:p14="http://schemas.microsoft.com/office/powerpoint/2010/main" val="379015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个人相关背景</a:t>
            </a:r>
          </a:p>
        </p:txBody>
      </p:sp>
      <p:sp>
        <p:nvSpPr>
          <p:cNvPr id="3" name="内容占位符 2"/>
          <p:cNvSpPr>
            <a:spLocks noGrp="1"/>
          </p:cNvSpPr>
          <p:nvPr>
            <p:ph idx="1"/>
          </p:nvPr>
        </p:nvSpPr>
        <p:spPr/>
        <p:txBody>
          <a:bodyPr/>
          <a:lstStyle/>
          <a:p>
            <a:r>
              <a:rPr lang="zh-CN" altLang="en-US" dirty="0"/>
              <a:t>曾经参加过信息学竞赛，对这方面内容有一定了解。</a:t>
            </a:r>
            <a:endParaRPr lang="en-US" altLang="zh-CN" dirty="0"/>
          </a:p>
          <a:p>
            <a:r>
              <a:rPr lang="zh-CN" altLang="en-US" dirty="0"/>
              <a:t>有一定图论建模、程序设计、信息学竞赛、基础机器学习知识。</a:t>
            </a:r>
            <a:endParaRPr lang="en-US" altLang="zh-CN" dirty="0"/>
          </a:p>
        </p:txBody>
      </p:sp>
    </p:spTree>
    <p:extLst>
      <p:ext uri="{BB962C8B-B14F-4D97-AF65-F5344CB8AC3E}">
        <p14:creationId xmlns:p14="http://schemas.microsoft.com/office/powerpoint/2010/main" val="109994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项目内容</a:t>
            </a:r>
          </a:p>
        </p:txBody>
      </p:sp>
      <p:sp>
        <p:nvSpPr>
          <p:cNvPr id="3" name="内容占位符 2"/>
          <p:cNvSpPr>
            <a:spLocks noGrp="1"/>
          </p:cNvSpPr>
          <p:nvPr>
            <p:ph idx="1"/>
          </p:nvPr>
        </p:nvSpPr>
        <p:spPr/>
        <p:txBody>
          <a:bodyPr/>
          <a:lstStyle/>
          <a:p>
            <a:r>
              <a:rPr lang="zh-CN" altLang="en-US" dirty="0"/>
              <a:t>收集历史比赛信息，分析选手做题时间和提交代码，推测题目对于选手具体难度。</a:t>
            </a:r>
            <a:endParaRPr lang="en-US" altLang="zh-CN" dirty="0"/>
          </a:p>
          <a:p>
            <a:r>
              <a:rPr lang="zh-CN" altLang="en-US" dirty="0"/>
              <a:t>计算选手水平特征与题目难度特征</a:t>
            </a:r>
            <a:endParaRPr lang="en-US" altLang="zh-CN" dirty="0"/>
          </a:p>
          <a:p>
            <a:r>
              <a:rPr lang="zh-CN" altLang="en-US" dirty="0"/>
              <a:t>预测选手没有做过的题目对于选手的难度，选择难度合适的题目进行推荐。</a:t>
            </a:r>
            <a:endParaRPr lang="en-US" altLang="zh-CN" dirty="0"/>
          </a:p>
          <a:p>
            <a:endParaRPr lang="zh-CN" altLang="en-US" dirty="0"/>
          </a:p>
        </p:txBody>
      </p:sp>
    </p:spTree>
    <p:extLst>
      <p:ext uri="{BB962C8B-B14F-4D97-AF65-F5344CB8AC3E}">
        <p14:creationId xmlns:p14="http://schemas.microsoft.com/office/powerpoint/2010/main" val="107492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实际面临的问题</a:t>
            </a:r>
          </a:p>
        </p:txBody>
      </p:sp>
      <p:sp>
        <p:nvSpPr>
          <p:cNvPr id="3" name="内容占位符 2"/>
          <p:cNvSpPr>
            <a:spLocks noGrp="1"/>
          </p:cNvSpPr>
          <p:nvPr>
            <p:ph idx="1"/>
          </p:nvPr>
        </p:nvSpPr>
        <p:spPr/>
        <p:txBody>
          <a:bodyPr/>
          <a:lstStyle/>
          <a:p>
            <a:r>
              <a:rPr lang="zh-CN" altLang="en-US" dirty="0"/>
              <a:t>选手水平是持续变化的</a:t>
            </a:r>
            <a:endParaRPr lang="en-US" altLang="zh-CN" dirty="0"/>
          </a:p>
          <a:p>
            <a:r>
              <a:rPr lang="zh-CN" altLang="en-US" dirty="0"/>
              <a:t>数据噪音较大</a:t>
            </a:r>
          </a:p>
        </p:txBody>
      </p:sp>
    </p:spTree>
    <p:extLst>
      <p:ext uri="{BB962C8B-B14F-4D97-AF65-F5344CB8AC3E}">
        <p14:creationId xmlns:p14="http://schemas.microsoft.com/office/powerpoint/2010/main" val="412198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创新点</a:t>
            </a:r>
          </a:p>
        </p:txBody>
      </p:sp>
      <p:sp>
        <p:nvSpPr>
          <p:cNvPr id="3" name="内容占位符 2"/>
          <p:cNvSpPr>
            <a:spLocks noGrp="1"/>
          </p:cNvSpPr>
          <p:nvPr>
            <p:ph idx="1"/>
          </p:nvPr>
        </p:nvSpPr>
        <p:spPr/>
        <p:txBody>
          <a:bodyPr/>
          <a:lstStyle/>
          <a:p>
            <a:r>
              <a:rPr lang="zh-CN" altLang="en-US" dirty="0"/>
              <a:t>现在尚无任何人做个性化的</a:t>
            </a:r>
            <a:r>
              <a:rPr lang="en-US" altLang="zh-CN" dirty="0"/>
              <a:t>ACM/OI</a:t>
            </a:r>
            <a:r>
              <a:rPr lang="zh-CN" altLang="en-US" dirty="0"/>
              <a:t>题目相关推荐。</a:t>
            </a:r>
            <a:endParaRPr lang="en-US" altLang="zh-CN" dirty="0"/>
          </a:p>
          <a:p>
            <a:r>
              <a:rPr lang="zh-CN" altLang="en-US" dirty="0"/>
              <a:t>现在多数人这方面学习方法多数为上古神犇遗留做题记录、现役大佬博客上题目推荐或者之间按照题号顺序刷题。</a:t>
            </a:r>
            <a:endParaRPr lang="en-US" altLang="zh-CN" dirty="0"/>
          </a:p>
          <a:p>
            <a:r>
              <a:rPr lang="zh-CN" altLang="en-US" dirty="0"/>
              <a:t>可以十分有效提高大家练题效率，节省时间更少时间学的更好。</a:t>
            </a:r>
          </a:p>
        </p:txBody>
      </p:sp>
    </p:spTree>
    <p:extLst>
      <p:ext uri="{BB962C8B-B14F-4D97-AF65-F5344CB8AC3E}">
        <p14:creationId xmlns:p14="http://schemas.microsoft.com/office/powerpoint/2010/main" val="165376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进度规划</a:t>
            </a:r>
          </a:p>
        </p:txBody>
      </p:sp>
      <p:sp>
        <p:nvSpPr>
          <p:cNvPr id="3" name="内容占位符 2"/>
          <p:cNvSpPr>
            <a:spLocks noGrp="1"/>
          </p:cNvSpPr>
          <p:nvPr>
            <p:ph idx="1"/>
          </p:nvPr>
        </p:nvSpPr>
        <p:spPr/>
        <p:txBody>
          <a:bodyPr/>
          <a:lstStyle/>
          <a:p>
            <a:r>
              <a:rPr lang="en-US" altLang="zh-CN" dirty="0"/>
              <a:t>4~5</a:t>
            </a:r>
            <a:r>
              <a:rPr lang="zh-CN" altLang="en-US" dirty="0"/>
              <a:t>周：学习</a:t>
            </a:r>
            <a:r>
              <a:rPr lang="en-US" altLang="zh-CN" dirty="0"/>
              <a:t>PYTHON</a:t>
            </a:r>
            <a:r>
              <a:rPr lang="zh-CN" altLang="en-US" dirty="0"/>
              <a:t>爬虫编写，收集并清洗数据</a:t>
            </a:r>
            <a:endParaRPr lang="en-US" altLang="zh-CN" dirty="0"/>
          </a:p>
          <a:p>
            <a:r>
              <a:rPr lang="en-US" altLang="zh-CN" dirty="0"/>
              <a:t>6~7</a:t>
            </a:r>
            <a:r>
              <a:rPr lang="zh-CN" altLang="en-US" dirty="0"/>
              <a:t>周：查阅更多资料尝试建立合适的题目对选手难度估价模型</a:t>
            </a:r>
            <a:endParaRPr lang="en-US" altLang="zh-CN" dirty="0"/>
          </a:p>
          <a:p>
            <a:r>
              <a:rPr lang="en-US" altLang="zh-CN" dirty="0"/>
              <a:t>8~9</a:t>
            </a:r>
            <a:r>
              <a:rPr lang="zh-CN" altLang="en-US" dirty="0"/>
              <a:t>周：使用不同的模型不同参数求解选手特征值和题目特征值并选择最优模型</a:t>
            </a:r>
            <a:endParaRPr lang="en-US" altLang="zh-CN" dirty="0"/>
          </a:p>
          <a:p>
            <a:r>
              <a:rPr lang="en-US" altLang="zh-CN" dirty="0"/>
              <a:t>10~11</a:t>
            </a:r>
            <a:r>
              <a:rPr lang="zh-CN" altLang="en-US" dirty="0"/>
              <a:t>周：尝试调整改进原有模型或方法</a:t>
            </a:r>
            <a:endParaRPr lang="en-US" altLang="zh-CN" dirty="0"/>
          </a:p>
          <a:p>
            <a:r>
              <a:rPr lang="en-US" altLang="zh-CN" dirty="0"/>
              <a:t>12</a:t>
            </a:r>
            <a:r>
              <a:rPr lang="zh-CN" altLang="en-US" dirty="0"/>
              <a:t>周：检测模型对于难度估价的实际应用效果</a:t>
            </a:r>
            <a:endParaRPr lang="en-US" altLang="zh-CN" dirty="0"/>
          </a:p>
          <a:p>
            <a:r>
              <a:rPr lang="zh-CN" altLang="en-US" dirty="0"/>
              <a:t>后续完善：</a:t>
            </a:r>
            <a:endParaRPr lang="en-US" altLang="zh-CN" dirty="0"/>
          </a:p>
          <a:p>
            <a:r>
              <a:rPr lang="en-US" altLang="zh-CN" dirty="0"/>
              <a:t>13~14</a:t>
            </a:r>
            <a:r>
              <a:rPr lang="zh-CN" altLang="en-US" dirty="0"/>
              <a:t>周：编写用户端和服务端代码（浏览器插件</a:t>
            </a:r>
            <a:r>
              <a:rPr lang="en-US" altLang="zh-CN" dirty="0"/>
              <a:t>+web</a:t>
            </a:r>
            <a:r>
              <a:rPr lang="zh-CN" altLang="en-US" dirty="0"/>
              <a:t>服务器）来给用户推荐</a:t>
            </a:r>
            <a:endParaRPr lang="en-US" altLang="zh-CN" dirty="0"/>
          </a:p>
          <a:p>
            <a:r>
              <a:rPr lang="en-US" altLang="zh-CN" dirty="0"/>
              <a:t>15</a:t>
            </a:r>
            <a:r>
              <a:rPr lang="zh-CN" altLang="en-US" dirty="0"/>
              <a:t>周及之后：推广最终产品并根据用户反馈改进产品</a:t>
            </a:r>
            <a:endParaRPr lang="en-US" altLang="zh-CN" dirty="0"/>
          </a:p>
          <a:p>
            <a:endParaRPr lang="zh-CN" altLang="en-US" dirty="0"/>
          </a:p>
        </p:txBody>
      </p:sp>
    </p:spTree>
    <p:extLst>
      <p:ext uri="{BB962C8B-B14F-4D97-AF65-F5344CB8AC3E}">
        <p14:creationId xmlns:p14="http://schemas.microsoft.com/office/powerpoint/2010/main" val="293452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A4D44-B68A-472D-9554-733B6FBCC2C5}"/>
              </a:ext>
            </a:extLst>
          </p:cNvPr>
          <p:cNvSpPr>
            <a:spLocks noGrp="1"/>
          </p:cNvSpPr>
          <p:nvPr>
            <p:ph type="title"/>
          </p:nvPr>
        </p:nvSpPr>
        <p:spPr/>
        <p:txBody>
          <a:bodyPr/>
          <a:lstStyle/>
          <a:p>
            <a:r>
              <a:rPr lang="zh-CN" altLang="en-US" dirty="0"/>
              <a:t>数据收集</a:t>
            </a:r>
          </a:p>
        </p:txBody>
      </p:sp>
      <p:sp>
        <p:nvSpPr>
          <p:cNvPr id="3" name="内容占位符 2">
            <a:extLst>
              <a:ext uri="{FF2B5EF4-FFF2-40B4-BE49-F238E27FC236}">
                <a16:creationId xmlns:a16="http://schemas.microsoft.com/office/drawing/2014/main" id="{220DB49E-3C69-476C-8EDE-58703A00B03D}"/>
              </a:ext>
            </a:extLst>
          </p:cNvPr>
          <p:cNvSpPr>
            <a:spLocks noGrp="1"/>
          </p:cNvSpPr>
          <p:nvPr>
            <p:ph idx="1"/>
          </p:nvPr>
        </p:nvSpPr>
        <p:spPr/>
        <p:txBody>
          <a:bodyPr/>
          <a:lstStyle/>
          <a:p>
            <a:r>
              <a:rPr lang="zh-CN" altLang="en-US" dirty="0"/>
              <a:t>收集了</a:t>
            </a:r>
            <a:r>
              <a:rPr lang="en-US" altLang="zh-CN" dirty="0" err="1"/>
              <a:t>codeforces</a:t>
            </a:r>
            <a:r>
              <a:rPr lang="zh-CN" altLang="en-US" dirty="0"/>
              <a:t>近半年来的比赛数据，共</a:t>
            </a:r>
            <a:r>
              <a:rPr lang="en-US" altLang="zh-CN" dirty="0"/>
              <a:t>59</a:t>
            </a:r>
            <a:r>
              <a:rPr lang="zh-CN" altLang="en-US" dirty="0"/>
              <a:t>场，涉及用户</a:t>
            </a:r>
            <a:r>
              <a:rPr lang="en-US" altLang="zh-CN" dirty="0"/>
              <a:t>34635</a:t>
            </a:r>
            <a:r>
              <a:rPr lang="zh-CN" altLang="en-US" dirty="0"/>
              <a:t>人，题目</a:t>
            </a:r>
            <a:r>
              <a:rPr lang="en-US" altLang="zh-CN" dirty="0"/>
              <a:t>259</a:t>
            </a:r>
            <a:r>
              <a:rPr lang="zh-CN" altLang="en-US" dirty="0"/>
              <a:t>道，有效数据</a:t>
            </a:r>
            <a:r>
              <a:rPr lang="en-US" altLang="zh-CN" dirty="0"/>
              <a:t>302925</a:t>
            </a:r>
            <a:r>
              <a:rPr lang="zh-CN" altLang="en-US" dirty="0"/>
              <a:t>个。</a:t>
            </a:r>
            <a:endParaRPr lang="en-US" altLang="zh-CN" dirty="0"/>
          </a:p>
          <a:p>
            <a:r>
              <a:rPr lang="zh-CN" altLang="en-US" dirty="0"/>
              <a:t>数据稀疏程度：</a:t>
            </a:r>
            <a:r>
              <a:rPr lang="en-US" altLang="zh-CN" dirty="0"/>
              <a:t>3.38%</a:t>
            </a:r>
          </a:p>
        </p:txBody>
      </p:sp>
    </p:spTree>
    <p:extLst>
      <p:ext uri="{BB962C8B-B14F-4D97-AF65-F5344CB8AC3E}">
        <p14:creationId xmlns:p14="http://schemas.microsoft.com/office/powerpoint/2010/main" val="3470589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CECEB-724B-4CC9-B481-6D878614FFDB}"/>
              </a:ext>
            </a:extLst>
          </p:cNvPr>
          <p:cNvSpPr>
            <a:spLocks noGrp="1"/>
          </p:cNvSpPr>
          <p:nvPr>
            <p:ph type="title"/>
          </p:nvPr>
        </p:nvSpPr>
        <p:spPr/>
        <p:txBody>
          <a:bodyPr/>
          <a:lstStyle/>
          <a:p>
            <a:r>
              <a:rPr lang="zh-CN" altLang="en-US" dirty="0"/>
              <a:t>数据分析</a:t>
            </a:r>
          </a:p>
        </p:txBody>
      </p:sp>
      <p:sp>
        <p:nvSpPr>
          <p:cNvPr id="3" name="内容占位符 2">
            <a:extLst>
              <a:ext uri="{FF2B5EF4-FFF2-40B4-BE49-F238E27FC236}">
                <a16:creationId xmlns:a16="http://schemas.microsoft.com/office/drawing/2014/main" id="{2B098398-8DD2-431A-A6B4-AD1097D0B370}"/>
              </a:ext>
            </a:extLst>
          </p:cNvPr>
          <p:cNvSpPr>
            <a:spLocks noGrp="1"/>
          </p:cNvSpPr>
          <p:nvPr>
            <p:ph idx="1"/>
          </p:nvPr>
        </p:nvSpPr>
        <p:spPr/>
        <p:txBody>
          <a:bodyPr/>
          <a:lstStyle/>
          <a:p>
            <a:r>
              <a:rPr lang="zh-CN" altLang="en-US" dirty="0"/>
              <a:t>可以看见实际上多数人没有做太多的题目，题目也是呈这么一个关系</a:t>
            </a:r>
            <a:endParaRPr lang="en-US" altLang="zh-CN" dirty="0"/>
          </a:p>
          <a:p>
            <a:endParaRPr lang="zh-CN" altLang="en-US" dirty="0"/>
          </a:p>
        </p:txBody>
      </p:sp>
      <p:pic>
        <p:nvPicPr>
          <p:cNvPr id="5" name="图片 4">
            <a:extLst>
              <a:ext uri="{FF2B5EF4-FFF2-40B4-BE49-F238E27FC236}">
                <a16:creationId xmlns:a16="http://schemas.microsoft.com/office/drawing/2014/main" id="{4FE64813-43B5-4FB3-BF7A-A8D1399492DB}"/>
              </a:ext>
            </a:extLst>
          </p:cNvPr>
          <p:cNvPicPr>
            <a:picLocks noChangeAspect="1"/>
          </p:cNvPicPr>
          <p:nvPr/>
        </p:nvPicPr>
        <p:blipFill>
          <a:blip r:embed="rId2"/>
          <a:stretch>
            <a:fillRect/>
          </a:stretch>
        </p:blipFill>
        <p:spPr>
          <a:xfrm>
            <a:off x="677334" y="2751160"/>
            <a:ext cx="2545260" cy="1705938"/>
          </a:xfrm>
          <a:prstGeom prst="rect">
            <a:avLst/>
          </a:prstGeom>
        </p:spPr>
      </p:pic>
      <p:pic>
        <p:nvPicPr>
          <p:cNvPr id="6" name="图片 5">
            <a:extLst>
              <a:ext uri="{FF2B5EF4-FFF2-40B4-BE49-F238E27FC236}">
                <a16:creationId xmlns:a16="http://schemas.microsoft.com/office/drawing/2014/main" id="{BC279133-0730-4B40-B647-B30944DAB2B3}"/>
              </a:ext>
            </a:extLst>
          </p:cNvPr>
          <p:cNvPicPr>
            <a:picLocks noChangeAspect="1"/>
          </p:cNvPicPr>
          <p:nvPr/>
        </p:nvPicPr>
        <p:blipFill>
          <a:blip r:embed="rId3"/>
          <a:stretch>
            <a:fillRect/>
          </a:stretch>
        </p:blipFill>
        <p:spPr>
          <a:xfrm>
            <a:off x="677334" y="4457098"/>
            <a:ext cx="2545260" cy="1765953"/>
          </a:xfrm>
          <a:prstGeom prst="rect">
            <a:avLst/>
          </a:prstGeom>
        </p:spPr>
      </p:pic>
      <p:pic>
        <p:nvPicPr>
          <p:cNvPr id="7" name="图片 6">
            <a:extLst>
              <a:ext uri="{FF2B5EF4-FFF2-40B4-BE49-F238E27FC236}">
                <a16:creationId xmlns:a16="http://schemas.microsoft.com/office/drawing/2014/main" id="{7231C681-B3C9-4A02-88ED-406DB6C3C8DA}"/>
              </a:ext>
            </a:extLst>
          </p:cNvPr>
          <p:cNvPicPr>
            <a:picLocks noChangeAspect="1"/>
          </p:cNvPicPr>
          <p:nvPr/>
        </p:nvPicPr>
        <p:blipFill>
          <a:blip r:embed="rId4"/>
          <a:stretch>
            <a:fillRect/>
          </a:stretch>
        </p:blipFill>
        <p:spPr>
          <a:xfrm>
            <a:off x="4823370" y="4457098"/>
            <a:ext cx="2545260" cy="1745321"/>
          </a:xfrm>
          <a:prstGeom prst="rect">
            <a:avLst/>
          </a:prstGeom>
        </p:spPr>
      </p:pic>
      <p:pic>
        <p:nvPicPr>
          <p:cNvPr id="8" name="图片 7">
            <a:extLst>
              <a:ext uri="{FF2B5EF4-FFF2-40B4-BE49-F238E27FC236}">
                <a16:creationId xmlns:a16="http://schemas.microsoft.com/office/drawing/2014/main" id="{EE89B5B3-6EE1-4DEA-8EEA-4D4BB90529A4}"/>
              </a:ext>
            </a:extLst>
          </p:cNvPr>
          <p:cNvPicPr>
            <a:picLocks noChangeAspect="1"/>
          </p:cNvPicPr>
          <p:nvPr/>
        </p:nvPicPr>
        <p:blipFill>
          <a:blip r:embed="rId5"/>
          <a:stretch>
            <a:fillRect/>
          </a:stretch>
        </p:blipFill>
        <p:spPr>
          <a:xfrm>
            <a:off x="4975668" y="2820098"/>
            <a:ext cx="2392962" cy="1667008"/>
          </a:xfrm>
          <a:prstGeom prst="rect">
            <a:avLst/>
          </a:prstGeom>
        </p:spPr>
      </p:pic>
    </p:spTree>
    <p:extLst>
      <p:ext uri="{BB962C8B-B14F-4D97-AF65-F5344CB8AC3E}">
        <p14:creationId xmlns:p14="http://schemas.microsoft.com/office/powerpoint/2010/main" val="1138644211"/>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1168</TotalTime>
  <Words>640</Words>
  <Application>Microsoft Office PowerPoint</Application>
  <PresentationFormat>宽屏</PresentationFormat>
  <Paragraphs>92</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方正姚体</vt:lpstr>
      <vt:lpstr>华文新魏</vt:lpstr>
      <vt:lpstr>Arial</vt:lpstr>
      <vt:lpstr>Cambria Math</vt:lpstr>
      <vt:lpstr>Trebuchet MS</vt:lpstr>
      <vt:lpstr>Wingdings 3</vt:lpstr>
      <vt:lpstr>平面</vt:lpstr>
      <vt:lpstr>个性化ACM选手CodeForces做题推荐系统</vt:lpstr>
      <vt:lpstr>背景简介</vt:lpstr>
      <vt:lpstr>个人相关背景</vt:lpstr>
      <vt:lpstr>项目内容</vt:lpstr>
      <vt:lpstr>实际面临的问题</vt:lpstr>
      <vt:lpstr>创新点</vt:lpstr>
      <vt:lpstr>进度规划</vt:lpstr>
      <vt:lpstr>数据收集</vt:lpstr>
      <vt:lpstr>数据分析</vt:lpstr>
      <vt:lpstr>数据分析</vt:lpstr>
      <vt:lpstr>几种方法</vt:lpstr>
      <vt:lpstr>最终准确率</vt:lpstr>
      <vt:lpstr>最终准确率</vt:lpstr>
      <vt:lpstr>应用样例</vt:lpstr>
      <vt:lpstr>谢谢观看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个性化ACM选手CodeForces做题推荐系统</dc:title>
  <dc:creator>吴凯</dc:creator>
  <cp:lastModifiedBy>吴凯</cp:lastModifiedBy>
  <cp:revision>51</cp:revision>
  <dcterms:created xsi:type="dcterms:W3CDTF">2018-03-17T05:09:11Z</dcterms:created>
  <dcterms:modified xsi:type="dcterms:W3CDTF">2018-05-23T01:42:42Z</dcterms:modified>
</cp:coreProperties>
</file>