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55A11"/>
    <a:srgbClr val="4472C4"/>
    <a:srgbClr val="FFFFFF"/>
    <a:srgbClr val="A9D18E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E9921-8A29-4DD5-A313-B35D1640E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D853F-A1E2-49E6-B6C9-84D53384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74AEC-1727-4FFC-B0F1-B377032E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EAB02-6D0C-4FD6-9558-85A3EAC5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BA758-694F-4C9E-80DE-7CE83B98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6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930E9-A78B-4374-94BA-FFC9C34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EB85E3-A910-47DE-AB49-60E9CDD0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06FB4-98A2-4B72-ACCF-F53E82A0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4DC63-B326-4435-AF90-C5BDAF19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F06CE-1861-42D8-8011-65A18FEF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E399FF-1AD6-46AE-B0AE-7C49BA2EA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9FC4E-7E65-46DC-B035-B98BB5948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AD42F-C5C8-412C-8973-1E084A82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ED9DD-2E86-4595-9393-97F96A36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428B8-46D3-41CD-9B95-59499D65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F9BCB-F8FE-45B8-8013-5E55123F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E5E4-A15C-422E-ACEE-7C5E5F00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0BA70-1A8B-4254-9F0D-68E85C29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9678E-E927-459A-B086-E82F5234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9BA73-037C-42CC-B5DA-FC92DE82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B4A00-4D92-4574-ACC6-9498E085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F79A8-61AB-4788-A542-4772BE14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43FEC-C55F-4035-891A-BCF72140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8F09D-E6C7-4B9B-AA84-53798FD5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C07F6-62C7-4EBB-8689-811861E3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6FF3-9C1B-4A4D-84EB-DB3B8FA6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7F845-869E-456A-953D-9444BBD38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679D7-3EBC-4E96-BA87-FEA890E72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A0D31-1660-4E53-A956-9BEC818C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B4EB9-286E-4A9A-BAF7-3555992D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12CBF-B315-4633-BC00-4B047A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6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2268-CC42-4942-BD7C-C7E9DE54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13EEC-54C7-4218-B7B3-0B3974429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C48149-CD42-4D39-A15E-D634023DE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BE73E3-6768-41DE-9C56-87EFE12A1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742358-03FD-41C9-8DCC-10111B1E4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45ED2-337B-4016-BE9F-E0EA9AB1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32EFF-DD9A-48DC-AF71-999EB451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9BA9D9-5E47-4870-BE04-C520C18A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7F879-3152-4F70-99B2-AA409492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D2DA88-1E5F-4EC9-84C4-D99C5105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39B1F-64C3-4986-A6CF-BA1D9C31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F4CBAE-C28A-4F96-8CE3-C740F775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2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ABBC94-61AE-4401-98BA-C3E92B71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965240-9EE1-4EE9-ABF8-3F6EB61D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69078-E0EE-4D32-B7A1-082FB2D0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0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4DC4-6C4A-49EB-A061-3FDBA620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50B3C-7706-43DF-A27C-EF85E591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CE70B-A30F-48D1-AF54-91922A35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129CF-4135-470F-8D2E-D34BCC0E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15FF3-77BF-433B-B46E-2DB75758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ED78B-9518-473D-B0D3-62922814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A050-784D-4933-BEAD-F62C3DAB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B210C8-5002-4D62-8943-C12EBC2FA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72D68-6EDB-48D4-9F3E-80876B77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CCDCB-C783-4D00-99E2-21811EF2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77B30-CB93-4540-BB9C-AA937BF7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44F93-FCB5-4756-A609-CA4EF03C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8E731D-5AD6-4B21-B536-81A1DC61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3EACAB-CA8A-4B32-BB6D-5C810C32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F4632-FAE9-4761-B5AD-7A7149289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2EFC-1C78-41CF-9024-C7866918C58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BA508-A948-401B-A0C3-13CACFC75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38ED0-B8AE-4C1C-80BB-F83B392A3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7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7A407838-14B1-4E59-B2C1-CBFCF6BD9C48}"/>
              </a:ext>
            </a:extLst>
          </p:cNvPr>
          <p:cNvGrpSpPr/>
          <p:nvPr/>
        </p:nvGrpSpPr>
        <p:grpSpPr>
          <a:xfrm>
            <a:off x="2187092" y="2112883"/>
            <a:ext cx="3128103" cy="525043"/>
            <a:chOff x="2187092" y="2263801"/>
            <a:chExt cx="3128103" cy="45276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FE2D0C1-CFCB-4FC8-B425-F351E8229D04}"/>
                </a:ext>
              </a:extLst>
            </p:cNvPr>
            <p:cNvSpPr/>
            <p:nvPr/>
          </p:nvSpPr>
          <p:spPr>
            <a:xfrm>
              <a:off x="2370337" y="2272679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0F87484-CEF8-4DBE-91AA-5FC56E403F17}"/>
                </a:ext>
              </a:extLst>
            </p:cNvPr>
            <p:cNvSpPr/>
            <p:nvPr/>
          </p:nvSpPr>
          <p:spPr>
            <a:xfrm>
              <a:off x="3284736" y="2263801"/>
              <a:ext cx="88778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6A9E649-554E-40D2-8F7E-F70593F0A035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3124940" y="2485743"/>
              <a:ext cx="159796" cy="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7391EBA-BB50-44DC-BF77-02A7098A8348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V="1">
              <a:off x="2187092" y="2490182"/>
              <a:ext cx="18324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EBDB8D7-711A-49BB-A8AE-EAE31D593DBF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3373514" y="2485743"/>
              <a:ext cx="3018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20C6C81-C7B6-417A-8692-20E3B35A9A5C}"/>
                </a:ext>
              </a:extLst>
            </p:cNvPr>
            <p:cNvSpPr/>
            <p:nvPr/>
          </p:nvSpPr>
          <p:spPr>
            <a:xfrm>
              <a:off x="3675355" y="2281557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DCEA7A4-7522-43A3-91F8-B843BEED469A}"/>
                </a:ext>
              </a:extLst>
            </p:cNvPr>
            <p:cNvSpPr/>
            <p:nvPr/>
          </p:nvSpPr>
          <p:spPr>
            <a:xfrm>
              <a:off x="4589754" y="2272679"/>
              <a:ext cx="88778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4282655-FFB9-44A1-9E52-44875F8CD13C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4429958" y="2494621"/>
              <a:ext cx="159796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7224BC4-FFE9-4D9B-B9C1-1972E5192566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4678532" y="2494621"/>
              <a:ext cx="636663" cy="3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8EE535D-9FFE-4B30-AA66-FA521BC6E91A}"/>
              </a:ext>
            </a:extLst>
          </p:cNvPr>
          <p:cNvGrpSpPr/>
          <p:nvPr/>
        </p:nvGrpSpPr>
        <p:grpSpPr>
          <a:xfrm>
            <a:off x="1944209" y="4779592"/>
            <a:ext cx="3506680" cy="266086"/>
            <a:chOff x="1961965" y="4085435"/>
            <a:chExt cx="3506680" cy="266086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DD75853-4FCD-4295-8C9A-289FA006295D}"/>
                </a:ext>
              </a:extLst>
            </p:cNvPr>
            <p:cNvGrpSpPr/>
            <p:nvPr/>
          </p:nvGrpSpPr>
          <p:grpSpPr>
            <a:xfrm>
              <a:off x="1961965" y="4086380"/>
              <a:ext cx="1420427" cy="253783"/>
              <a:chOff x="1970843" y="3857938"/>
              <a:chExt cx="1420427" cy="581569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3B488E8-5B9E-49A7-8ADB-55871F47EE16}"/>
                  </a:ext>
                </a:extLst>
              </p:cNvPr>
              <p:cNvSpPr/>
              <p:nvPr/>
            </p:nvSpPr>
            <p:spPr>
              <a:xfrm>
                <a:off x="2388093" y="3872945"/>
                <a:ext cx="754603" cy="5665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29938ED-9FEF-4E33-BD32-439592E43435}"/>
                  </a:ext>
                </a:extLst>
              </p:cNvPr>
              <p:cNvSpPr/>
              <p:nvPr/>
            </p:nvSpPr>
            <p:spPr>
              <a:xfrm>
                <a:off x="3302491" y="3857938"/>
                <a:ext cx="88779" cy="57812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CFBA892D-AA66-464C-A8AA-CB03767F74DF}"/>
                  </a:ext>
                </a:extLst>
              </p:cNvPr>
              <p:cNvCxnSpPr>
                <a:cxnSpLocks/>
                <a:stCxn id="53" idx="3"/>
                <a:endCxn id="54" idx="1"/>
              </p:cNvCxnSpPr>
              <p:nvPr/>
            </p:nvCxnSpPr>
            <p:spPr>
              <a:xfrm flipV="1">
                <a:off x="3142696" y="4147003"/>
                <a:ext cx="159795" cy="92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0A44FEB3-0178-4769-95AA-B823E5066FEA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1970843" y="4156227"/>
                <a:ext cx="417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DF1125AA-CA12-4043-B55A-8003F8CBEE22}"/>
                </a:ext>
              </a:extLst>
            </p:cNvPr>
            <p:cNvGrpSpPr/>
            <p:nvPr/>
          </p:nvGrpSpPr>
          <p:grpSpPr>
            <a:xfrm>
              <a:off x="3382392" y="4085435"/>
              <a:ext cx="2086253" cy="266086"/>
              <a:chOff x="3382392" y="3968673"/>
              <a:chExt cx="2086253" cy="412018"/>
            </a:xfrm>
          </p:grpSpPr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917FDC9C-D3EC-463F-8118-15F53A07C953}"/>
                  </a:ext>
                </a:extLst>
              </p:cNvPr>
              <p:cNvCxnSpPr>
                <a:cxnSpLocks/>
                <a:stCxn id="54" idx="3"/>
                <a:endCxn id="58" idx="1"/>
              </p:cNvCxnSpPr>
              <p:nvPr/>
            </p:nvCxnSpPr>
            <p:spPr>
              <a:xfrm>
                <a:off x="3382392" y="4165461"/>
                <a:ext cx="310719" cy="92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2DF89EC-9110-421C-9A2E-421172B62A42}"/>
                  </a:ext>
                </a:extLst>
              </p:cNvPr>
              <p:cNvSpPr/>
              <p:nvPr/>
            </p:nvSpPr>
            <p:spPr>
              <a:xfrm>
                <a:off x="3693111" y="3968673"/>
                <a:ext cx="754603" cy="412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1305923-DF1D-4C65-85D5-700F75ECC917}"/>
                  </a:ext>
                </a:extLst>
              </p:cNvPr>
              <p:cNvSpPr/>
              <p:nvPr/>
            </p:nvSpPr>
            <p:spPr>
              <a:xfrm>
                <a:off x="4607508" y="3977946"/>
                <a:ext cx="79902" cy="37501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4ED55D92-CC0C-4BEB-9EDE-A6A30801B104}"/>
                  </a:ext>
                </a:extLst>
              </p:cNvPr>
              <p:cNvCxnSpPr>
                <a:cxnSpLocks/>
                <a:stCxn id="58" idx="3"/>
                <a:endCxn id="59" idx="1"/>
              </p:cNvCxnSpPr>
              <p:nvPr/>
            </p:nvCxnSpPr>
            <p:spPr>
              <a:xfrm flipV="1">
                <a:off x="4447714" y="4165453"/>
                <a:ext cx="159794" cy="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76BE63F-BA7A-4E89-81DB-532CAE87ABF5}"/>
                  </a:ext>
                </a:extLst>
              </p:cNvPr>
              <p:cNvCxnSpPr>
                <a:cxnSpLocks/>
                <a:stCxn id="59" idx="3"/>
              </p:cNvCxnSpPr>
              <p:nvPr/>
            </p:nvCxnSpPr>
            <p:spPr>
              <a:xfrm>
                <a:off x="4687410" y="4165453"/>
                <a:ext cx="781235" cy="3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9A84E65-95BA-449D-83BE-A0D474F66D41}"/>
              </a:ext>
            </a:extLst>
          </p:cNvPr>
          <p:cNvGrpSpPr/>
          <p:nvPr/>
        </p:nvGrpSpPr>
        <p:grpSpPr>
          <a:xfrm>
            <a:off x="8296821" y="1509738"/>
            <a:ext cx="1145223" cy="499750"/>
            <a:chOff x="8296821" y="1509738"/>
            <a:chExt cx="1145223" cy="499750"/>
          </a:xfrm>
        </p:grpSpPr>
        <p:sp>
          <p:nvSpPr>
            <p:cNvPr id="73" name="箭头: 下 72">
              <a:extLst>
                <a:ext uri="{FF2B5EF4-FFF2-40B4-BE49-F238E27FC236}">
                  <a16:creationId xmlns:a16="http://schemas.microsoft.com/office/drawing/2014/main" id="{41AFD9EB-47D0-486A-AC98-0BAE3B09EA51}"/>
                </a:ext>
              </a:extLst>
            </p:cNvPr>
            <p:cNvSpPr/>
            <p:nvPr/>
          </p:nvSpPr>
          <p:spPr>
            <a:xfrm>
              <a:off x="8296821" y="1509738"/>
              <a:ext cx="168676" cy="49975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57FBE2C-B095-4BD3-8A4A-2BAEFA496489}"/>
                </a:ext>
              </a:extLst>
            </p:cNvPr>
            <p:cNvSpPr txBox="1"/>
            <p:nvPr/>
          </p:nvSpPr>
          <p:spPr>
            <a:xfrm>
              <a:off x="8405055" y="1548214"/>
              <a:ext cx="103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Convert</a:t>
              </a:r>
              <a:endParaRPr lang="zh-CN" altLang="en-US" b="1" dirty="0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0F42E390-79DD-4D13-A29E-4955D9025B40}"/>
              </a:ext>
            </a:extLst>
          </p:cNvPr>
          <p:cNvGrpSpPr/>
          <p:nvPr/>
        </p:nvGrpSpPr>
        <p:grpSpPr>
          <a:xfrm>
            <a:off x="815443" y="5159880"/>
            <a:ext cx="5719823" cy="523220"/>
            <a:chOff x="1155229" y="5724771"/>
            <a:chExt cx="5719823" cy="523220"/>
          </a:xfrm>
        </p:grpSpPr>
        <p:sp>
          <p:nvSpPr>
            <p:cNvPr id="75" name="箭头: 下 74">
              <a:extLst>
                <a:ext uri="{FF2B5EF4-FFF2-40B4-BE49-F238E27FC236}">
                  <a16:creationId xmlns:a16="http://schemas.microsoft.com/office/drawing/2014/main" id="{935E8EF6-EED8-4373-9F23-3FF9477305CD}"/>
                </a:ext>
              </a:extLst>
            </p:cNvPr>
            <p:cNvSpPr/>
            <p:nvPr/>
          </p:nvSpPr>
          <p:spPr>
            <a:xfrm>
              <a:off x="5743698" y="5748241"/>
              <a:ext cx="168676" cy="49975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4DABD78-5D47-4964-BA3E-F6187323B1E7}"/>
                </a:ext>
              </a:extLst>
            </p:cNvPr>
            <p:cNvSpPr txBox="1"/>
            <p:nvPr/>
          </p:nvSpPr>
          <p:spPr>
            <a:xfrm>
              <a:off x="5904568" y="5845554"/>
              <a:ext cx="970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Compute</a:t>
              </a:r>
              <a:endParaRPr lang="zh-CN" altLang="en-US" sz="1400" dirty="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E6F641D-FE7A-4E2D-BB77-E6341E109DF4}"/>
                </a:ext>
              </a:extLst>
            </p:cNvPr>
            <p:cNvGrpSpPr/>
            <p:nvPr/>
          </p:nvGrpSpPr>
          <p:grpSpPr>
            <a:xfrm>
              <a:off x="1155229" y="5820190"/>
              <a:ext cx="1223420" cy="315153"/>
              <a:chOff x="2629726" y="4901719"/>
              <a:chExt cx="1223420" cy="315153"/>
            </a:xfrm>
          </p:grpSpPr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6186B6A-70D2-4F10-9B1E-D1ADBCFB3B2E}"/>
                  </a:ext>
                </a:extLst>
              </p:cNvPr>
              <p:cNvSpPr txBox="1"/>
              <p:nvPr/>
            </p:nvSpPr>
            <p:spPr>
              <a:xfrm>
                <a:off x="2816157" y="4901719"/>
                <a:ext cx="1036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/>
                  <a:t>ReLU</a:t>
                </a:r>
                <a:endParaRPr lang="zh-CN" altLang="en-US" sz="1400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9F4DBE3-E74D-4782-937E-4B0C6382A320}"/>
                  </a:ext>
                </a:extLst>
              </p:cNvPr>
              <p:cNvSpPr/>
              <p:nvPr/>
            </p:nvSpPr>
            <p:spPr>
              <a:xfrm>
                <a:off x="2629726" y="4923908"/>
                <a:ext cx="124286" cy="2929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3CDEF25-B429-4344-8916-F64BB23C0784}"/>
                </a:ext>
              </a:extLst>
            </p:cNvPr>
            <p:cNvGrpSpPr/>
            <p:nvPr/>
          </p:nvGrpSpPr>
          <p:grpSpPr>
            <a:xfrm>
              <a:off x="2440794" y="5724771"/>
              <a:ext cx="1515869" cy="523220"/>
              <a:chOff x="2567584" y="5292887"/>
              <a:chExt cx="1515869" cy="523220"/>
            </a:xfrm>
          </p:grpSpPr>
          <p:sp>
            <p:nvSpPr>
              <p:cNvPr id="79" name="流程图: 或者 78">
                <a:extLst>
                  <a:ext uri="{FF2B5EF4-FFF2-40B4-BE49-F238E27FC236}">
                    <a16:creationId xmlns:a16="http://schemas.microsoft.com/office/drawing/2014/main" id="{1BFFF428-466C-40A3-B72F-D52A28F4E79E}"/>
                  </a:ext>
                </a:extLst>
              </p:cNvPr>
              <p:cNvSpPr/>
              <p:nvPr/>
            </p:nvSpPr>
            <p:spPr>
              <a:xfrm>
                <a:off x="2567584" y="5430211"/>
                <a:ext cx="248573" cy="248573"/>
              </a:xfrm>
              <a:prstGeom prst="flowChartOr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DD1478A-4A93-4776-A903-68CD0819ED92}"/>
                  </a:ext>
                </a:extLst>
              </p:cNvPr>
              <p:cNvSpPr txBox="1"/>
              <p:nvPr/>
            </p:nvSpPr>
            <p:spPr>
              <a:xfrm>
                <a:off x="2816157" y="5292887"/>
                <a:ext cx="1267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Element-wise addition</a:t>
                </a:r>
                <a:endParaRPr lang="zh-CN" altLang="en-US" sz="1400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7DE1B0C-38FD-4A60-A445-97801573B80D}"/>
                </a:ext>
              </a:extLst>
            </p:cNvPr>
            <p:cNvGrpSpPr/>
            <p:nvPr/>
          </p:nvGrpSpPr>
          <p:grpSpPr>
            <a:xfrm>
              <a:off x="4200638" y="5816981"/>
              <a:ext cx="1543060" cy="307777"/>
              <a:chOff x="2486016" y="5853331"/>
              <a:chExt cx="1543060" cy="30777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898C6D6F-EFE0-44DC-889A-C2EFA1E9FB8D}"/>
                  </a:ext>
                </a:extLst>
              </p:cNvPr>
              <p:cNvSpPr/>
              <p:nvPr/>
            </p:nvSpPr>
            <p:spPr>
              <a:xfrm>
                <a:off x="2486016" y="5912535"/>
                <a:ext cx="411706" cy="2485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Conv</a:t>
                </a:r>
                <a:endParaRPr lang="zh-CN" altLang="en-US" sz="800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DC4F340-2437-433E-A12D-D46C10CFD478}"/>
                  </a:ext>
                </a:extLst>
              </p:cNvPr>
              <p:cNvSpPr txBox="1"/>
              <p:nvPr/>
            </p:nvSpPr>
            <p:spPr>
              <a:xfrm>
                <a:off x="2870533" y="5853331"/>
                <a:ext cx="1158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Convolution</a:t>
                </a:r>
                <a:endParaRPr lang="zh-CN" altLang="en-US" sz="1400" dirty="0"/>
              </a:p>
            </p:txBody>
          </p:sp>
        </p:grp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520D2730-8834-444D-996A-2F74597F5BE7}"/>
              </a:ext>
            </a:extLst>
          </p:cNvPr>
          <p:cNvSpPr txBox="1"/>
          <p:nvPr/>
        </p:nvSpPr>
        <p:spPr>
          <a:xfrm>
            <a:off x="9834555" y="610009"/>
            <a:ext cx="10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Teacher Model</a:t>
            </a:r>
            <a:endParaRPr lang="zh-CN" altLang="en-US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666F203-42EA-4810-9CDB-1D19B45FD3B1}"/>
              </a:ext>
            </a:extLst>
          </p:cNvPr>
          <p:cNvSpPr txBox="1"/>
          <p:nvPr/>
        </p:nvSpPr>
        <p:spPr>
          <a:xfrm>
            <a:off x="10035587" y="2112883"/>
            <a:ext cx="166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Equivalent</a:t>
            </a:r>
          </a:p>
          <a:p>
            <a:pPr algn="ctr"/>
            <a:r>
              <a:rPr lang="en-US" altLang="zh-CN" b="1" dirty="0"/>
              <a:t>Plain Network</a:t>
            </a:r>
            <a:endParaRPr lang="zh-CN" altLang="en-US" b="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AEB4D50-9A86-4613-89C9-1359E3BA1847}"/>
              </a:ext>
            </a:extLst>
          </p:cNvPr>
          <p:cNvSpPr txBox="1"/>
          <p:nvPr/>
        </p:nvSpPr>
        <p:spPr>
          <a:xfrm>
            <a:off x="810393" y="4558741"/>
            <a:ext cx="10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Model</a:t>
            </a:r>
            <a:endParaRPr lang="zh-CN" altLang="en-US" b="1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F327204-8D04-491F-BCC2-D2E7F7A6EE5E}"/>
              </a:ext>
            </a:extLst>
          </p:cNvPr>
          <p:cNvSpPr/>
          <p:nvPr/>
        </p:nvSpPr>
        <p:spPr>
          <a:xfrm>
            <a:off x="4199164" y="2785377"/>
            <a:ext cx="1057002" cy="6165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Sampled</a:t>
            </a:r>
          </a:p>
          <a:p>
            <a:pPr algn="ctr"/>
            <a:r>
              <a:rPr lang="en-US" altLang="zh-CN" sz="1400" dirty="0"/>
              <a:t>Feature</a:t>
            </a:r>
            <a:endParaRPr lang="zh-CN" altLang="en-US" sz="14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07274AE-27D0-4AB5-88A9-4A6612C29511}"/>
              </a:ext>
            </a:extLst>
          </p:cNvPr>
          <p:cNvCxnSpPr>
            <a:cxnSpLocks/>
          </p:cNvCxnSpPr>
          <p:nvPr/>
        </p:nvCxnSpPr>
        <p:spPr>
          <a:xfrm>
            <a:off x="3429359" y="2370257"/>
            <a:ext cx="0" cy="41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E510F0E-D4BA-4A25-95E6-7AA6829E10DF}"/>
              </a:ext>
            </a:extLst>
          </p:cNvPr>
          <p:cNvCxnSpPr>
            <a:cxnSpLocks/>
          </p:cNvCxnSpPr>
          <p:nvPr/>
        </p:nvCxnSpPr>
        <p:spPr>
          <a:xfrm>
            <a:off x="4804991" y="2380552"/>
            <a:ext cx="0" cy="41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F946595E-E578-446E-B2CB-C38855C54B9D}"/>
              </a:ext>
            </a:extLst>
          </p:cNvPr>
          <p:cNvSpPr/>
          <p:nvPr/>
        </p:nvSpPr>
        <p:spPr>
          <a:xfrm>
            <a:off x="4202224" y="3626141"/>
            <a:ext cx="1057002" cy="6511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Pseudo Student Feature</a:t>
            </a:r>
            <a:endParaRPr lang="zh-CN" altLang="en-US" sz="1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2CD3E167-4EDF-46EC-89B6-8FFC7DA6A712}"/>
              </a:ext>
            </a:extLst>
          </p:cNvPr>
          <p:cNvSpPr/>
          <p:nvPr/>
        </p:nvSpPr>
        <p:spPr>
          <a:xfrm>
            <a:off x="2888328" y="2781932"/>
            <a:ext cx="1057002" cy="6165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Sampled</a:t>
            </a:r>
          </a:p>
          <a:p>
            <a:pPr algn="ctr"/>
            <a:r>
              <a:rPr lang="en-US" altLang="zh-CN" sz="1400" dirty="0"/>
              <a:t>Feature</a:t>
            </a:r>
            <a:endParaRPr lang="zh-CN" altLang="en-US" sz="14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5AEDA70-0BCC-4C01-968A-D883268B2562}"/>
              </a:ext>
            </a:extLst>
          </p:cNvPr>
          <p:cNvSpPr/>
          <p:nvPr/>
        </p:nvSpPr>
        <p:spPr>
          <a:xfrm>
            <a:off x="2888328" y="3641664"/>
            <a:ext cx="1057002" cy="6511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Pseudo Student Feature</a:t>
            </a:r>
            <a:endParaRPr lang="zh-CN" altLang="en-US" sz="1400" dirty="0"/>
          </a:p>
        </p:txBody>
      </p:sp>
      <p:sp>
        <p:nvSpPr>
          <p:cNvPr id="149" name="箭头: 下 148">
            <a:extLst>
              <a:ext uri="{FF2B5EF4-FFF2-40B4-BE49-F238E27FC236}">
                <a16:creationId xmlns:a16="http://schemas.microsoft.com/office/drawing/2014/main" id="{A668E159-E93A-42DD-8246-035F755BF8FF}"/>
              </a:ext>
            </a:extLst>
          </p:cNvPr>
          <p:cNvSpPr/>
          <p:nvPr/>
        </p:nvSpPr>
        <p:spPr>
          <a:xfrm>
            <a:off x="4609640" y="3394220"/>
            <a:ext cx="180513" cy="239521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箭头: 下 149">
            <a:extLst>
              <a:ext uri="{FF2B5EF4-FFF2-40B4-BE49-F238E27FC236}">
                <a16:creationId xmlns:a16="http://schemas.microsoft.com/office/drawing/2014/main" id="{83BDEBFC-B2A0-4C8B-A43D-A8A2C7DA3A13}"/>
              </a:ext>
            </a:extLst>
          </p:cNvPr>
          <p:cNvSpPr/>
          <p:nvPr/>
        </p:nvSpPr>
        <p:spPr>
          <a:xfrm>
            <a:off x="3332309" y="3398527"/>
            <a:ext cx="180513" cy="239521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9393050-F08E-4A93-9061-1CCF4AEE9D78}"/>
              </a:ext>
            </a:extLst>
          </p:cNvPr>
          <p:cNvGrpSpPr/>
          <p:nvPr/>
        </p:nvGrpSpPr>
        <p:grpSpPr>
          <a:xfrm>
            <a:off x="1193958" y="2960155"/>
            <a:ext cx="913236" cy="216066"/>
            <a:chOff x="1490133" y="3002132"/>
            <a:chExt cx="913236" cy="216066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E294367-462A-47E2-8C0E-42F6C041E9B6}"/>
                </a:ext>
              </a:extLst>
            </p:cNvPr>
            <p:cNvSpPr/>
            <p:nvPr/>
          </p:nvSpPr>
          <p:spPr>
            <a:xfrm>
              <a:off x="1846450" y="3004925"/>
              <a:ext cx="213273" cy="213273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2FA9C47D-A8D6-4D97-B504-A37F608874E8}"/>
                </a:ext>
              </a:extLst>
            </p:cNvPr>
            <p:cNvSpPr/>
            <p:nvPr/>
          </p:nvSpPr>
          <p:spPr>
            <a:xfrm>
              <a:off x="2190096" y="3002132"/>
              <a:ext cx="213273" cy="213273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E4F6724-E31B-42E3-AD65-8992B49CCEF9}"/>
                </a:ext>
              </a:extLst>
            </p:cNvPr>
            <p:cNvSpPr/>
            <p:nvPr/>
          </p:nvSpPr>
          <p:spPr>
            <a:xfrm>
              <a:off x="1490133" y="3004925"/>
              <a:ext cx="213273" cy="213273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2ABBD3E-687E-49A9-94BA-291108AAC8A6}"/>
              </a:ext>
            </a:extLst>
          </p:cNvPr>
          <p:cNvGrpSpPr/>
          <p:nvPr/>
        </p:nvGrpSpPr>
        <p:grpSpPr>
          <a:xfrm>
            <a:off x="5488250" y="2956846"/>
            <a:ext cx="913236" cy="216066"/>
            <a:chOff x="5525616" y="3000491"/>
            <a:chExt cx="913236" cy="21606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A6F5622F-2C68-490A-A2F8-6BF86AAE89DA}"/>
                </a:ext>
              </a:extLst>
            </p:cNvPr>
            <p:cNvSpPr/>
            <p:nvPr/>
          </p:nvSpPr>
          <p:spPr>
            <a:xfrm>
              <a:off x="5881933" y="3003284"/>
              <a:ext cx="213273" cy="213273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24819B23-B9F2-4694-8A84-4E26BD8BCC60}"/>
                </a:ext>
              </a:extLst>
            </p:cNvPr>
            <p:cNvSpPr/>
            <p:nvPr/>
          </p:nvSpPr>
          <p:spPr>
            <a:xfrm>
              <a:off x="6225579" y="3000491"/>
              <a:ext cx="213273" cy="213273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1AB6EA79-9AAB-46DA-B3FE-D0F45AD40C60}"/>
                </a:ext>
              </a:extLst>
            </p:cNvPr>
            <p:cNvSpPr/>
            <p:nvPr/>
          </p:nvSpPr>
          <p:spPr>
            <a:xfrm>
              <a:off x="5525616" y="3003284"/>
              <a:ext cx="213273" cy="213273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17CA0CA-FC3D-4F5E-8E7F-3D5555CD1A08}"/>
              </a:ext>
            </a:extLst>
          </p:cNvPr>
          <p:cNvGrpSpPr/>
          <p:nvPr/>
        </p:nvGrpSpPr>
        <p:grpSpPr>
          <a:xfrm>
            <a:off x="1193958" y="2278194"/>
            <a:ext cx="913236" cy="216066"/>
            <a:chOff x="1490133" y="3002132"/>
            <a:chExt cx="913236" cy="216066"/>
          </a:xfrm>
          <a:solidFill>
            <a:srgbClr val="4472C4"/>
          </a:solidFill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9BC2BB2-F1D9-481C-85E8-EA04787C6BC0}"/>
                </a:ext>
              </a:extLst>
            </p:cNvPr>
            <p:cNvSpPr/>
            <p:nvPr/>
          </p:nvSpPr>
          <p:spPr>
            <a:xfrm>
              <a:off x="1846450" y="3004925"/>
              <a:ext cx="213273" cy="213273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10F90E40-1E4D-4C07-B41B-2F12285D2279}"/>
                </a:ext>
              </a:extLst>
            </p:cNvPr>
            <p:cNvSpPr/>
            <p:nvPr/>
          </p:nvSpPr>
          <p:spPr>
            <a:xfrm>
              <a:off x="2190096" y="3002132"/>
              <a:ext cx="213273" cy="213273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EFD5369F-E236-49FB-8311-192A5B593540}"/>
                </a:ext>
              </a:extLst>
            </p:cNvPr>
            <p:cNvSpPr/>
            <p:nvPr/>
          </p:nvSpPr>
          <p:spPr>
            <a:xfrm>
              <a:off x="1490133" y="3004925"/>
              <a:ext cx="213273" cy="213273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2878094D-D086-44E6-A2E9-91B2FDD5E357}"/>
              </a:ext>
            </a:extLst>
          </p:cNvPr>
          <p:cNvGrpSpPr/>
          <p:nvPr/>
        </p:nvGrpSpPr>
        <p:grpSpPr>
          <a:xfrm>
            <a:off x="5488250" y="2279583"/>
            <a:ext cx="913236" cy="216066"/>
            <a:chOff x="1490133" y="3002132"/>
            <a:chExt cx="913236" cy="216066"/>
          </a:xfrm>
          <a:solidFill>
            <a:srgbClr val="4472C4"/>
          </a:solidFill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4990903-9B80-49F3-B789-43D14576860A}"/>
                </a:ext>
              </a:extLst>
            </p:cNvPr>
            <p:cNvSpPr/>
            <p:nvPr/>
          </p:nvSpPr>
          <p:spPr>
            <a:xfrm>
              <a:off x="1846450" y="3004925"/>
              <a:ext cx="213273" cy="213273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A5150730-0C9B-48FB-87C4-68C46407ECF3}"/>
                </a:ext>
              </a:extLst>
            </p:cNvPr>
            <p:cNvSpPr/>
            <p:nvPr/>
          </p:nvSpPr>
          <p:spPr>
            <a:xfrm>
              <a:off x="2190096" y="3002132"/>
              <a:ext cx="213273" cy="213273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85BB1F71-2B79-467C-B927-18743960B44D}"/>
                </a:ext>
              </a:extLst>
            </p:cNvPr>
            <p:cNvSpPr/>
            <p:nvPr/>
          </p:nvSpPr>
          <p:spPr>
            <a:xfrm>
              <a:off x="1490133" y="3004925"/>
              <a:ext cx="213273" cy="213273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B09151B-CAE9-424E-863D-A7912C10CA67}"/>
              </a:ext>
            </a:extLst>
          </p:cNvPr>
          <p:cNvGrpSpPr/>
          <p:nvPr/>
        </p:nvGrpSpPr>
        <p:grpSpPr>
          <a:xfrm>
            <a:off x="1193958" y="857942"/>
            <a:ext cx="5207528" cy="435868"/>
            <a:chOff x="1193958" y="857942"/>
            <a:chExt cx="5207528" cy="43586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82E73A-3979-4002-9898-7786BFAE639C}"/>
                </a:ext>
              </a:extLst>
            </p:cNvPr>
            <p:cNvSpPr/>
            <p:nvPr/>
          </p:nvSpPr>
          <p:spPr>
            <a:xfrm>
              <a:off x="2370337" y="1014384"/>
              <a:ext cx="754603" cy="270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4436DE1-B94B-41DA-A8DD-54ADDD67214C}"/>
                </a:ext>
              </a:extLst>
            </p:cNvPr>
            <p:cNvSpPr/>
            <p:nvPr/>
          </p:nvSpPr>
          <p:spPr>
            <a:xfrm>
              <a:off x="3284736" y="1007185"/>
              <a:ext cx="88778" cy="27606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5139D89-634F-4CC7-8DD0-94253E177993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3124940" y="1145219"/>
              <a:ext cx="159796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D15371A-D62F-4340-95DE-4D80767B02D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187092" y="1145219"/>
              <a:ext cx="18324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F554F79-6AE6-49D0-B26C-2EA14B11468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73514" y="1145219"/>
              <a:ext cx="3018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AF292A-0CBC-457D-A562-32379A22DEDD}"/>
                </a:ext>
              </a:extLst>
            </p:cNvPr>
            <p:cNvSpPr/>
            <p:nvPr/>
          </p:nvSpPr>
          <p:spPr>
            <a:xfrm>
              <a:off x="3675355" y="1023262"/>
              <a:ext cx="754603" cy="270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76CFFAC-D3CC-40F0-A25E-44576D15381E}"/>
                </a:ext>
              </a:extLst>
            </p:cNvPr>
            <p:cNvSpPr/>
            <p:nvPr/>
          </p:nvSpPr>
          <p:spPr>
            <a:xfrm>
              <a:off x="4589754" y="1016063"/>
              <a:ext cx="88778" cy="27606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E212137-C364-4507-9079-7A3A28E61517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4429958" y="1154097"/>
              <a:ext cx="159796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EA1C191-011C-45B4-8DE6-108B7DE10D83}"/>
                </a:ext>
              </a:extLst>
            </p:cNvPr>
            <p:cNvCxnSpPr>
              <a:cxnSpLocks/>
              <a:stCxn id="13" idx="3"/>
              <a:endCxn id="26" idx="2"/>
            </p:cNvCxnSpPr>
            <p:nvPr/>
          </p:nvCxnSpPr>
          <p:spPr>
            <a:xfrm>
              <a:off x="4678532" y="1154097"/>
              <a:ext cx="3018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33CB4F7-7B4C-4851-A790-1C974E8E2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325" y="857942"/>
              <a:ext cx="0" cy="2872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34CB26E-21E1-4234-9891-B75B262A46D3}"/>
                </a:ext>
              </a:extLst>
            </p:cNvPr>
            <p:cNvCxnSpPr>
              <a:cxnSpLocks/>
            </p:cNvCxnSpPr>
            <p:nvPr/>
          </p:nvCxnSpPr>
          <p:spPr>
            <a:xfrm>
              <a:off x="2253325" y="857942"/>
              <a:ext cx="28513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E92433D-4A02-48A0-9C47-B8A3B0CD7B72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5104659" y="857942"/>
              <a:ext cx="1" cy="171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或者 25">
              <a:extLst>
                <a:ext uri="{FF2B5EF4-FFF2-40B4-BE49-F238E27FC236}">
                  <a16:creationId xmlns:a16="http://schemas.microsoft.com/office/drawing/2014/main" id="{35472BFA-FA04-4809-A1A8-C01D1C1AB865}"/>
                </a:ext>
              </a:extLst>
            </p:cNvPr>
            <p:cNvSpPr/>
            <p:nvPr/>
          </p:nvSpPr>
          <p:spPr>
            <a:xfrm>
              <a:off x="4980373" y="1029810"/>
              <a:ext cx="248573" cy="248573"/>
            </a:xfrm>
            <a:prstGeom prst="flowChartOr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5D60E31-1B1C-4B0D-8466-E9A67B398C84}"/>
                </a:ext>
              </a:extLst>
            </p:cNvPr>
            <p:cNvCxnSpPr>
              <a:cxnSpLocks/>
            </p:cNvCxnSpPr>
            <p:nvPr/>
          </p:nvCxnSpPr>
          <p:spPr>
            <a:xfrm>
              <a:off x="5228946" y="1155576"/>
              <a:ext cx="110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E935F4ED-71C3-420C-8D6F-E237F20EA9D3}"/>
                </a:ext>
              </a:extLst>
            </p:cNvPr>
            <p:cNvGrpSpPr/>
            <p:nvPr/>
          </p:nvGrpSpPr>
          <p:grpSpPr>
            <a:xfrm>
              <a:off x="1193958" y="1037706"/>
              <a:ext cx="913236" cy="216066"/>
              <a:chOff x="1490133" y="3002132"/>
              <a:chExt cx="913236" cy="216066"/>
            </a:xfrm>
            <a:solidFill>
              <a:srgbClr val="4472C4"/>
            </a:solidFill>
          </p:grpSpPr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5721BBF3-A558-4EE2-83B8-610292D44E40}"/>
                  </a:ext>
                </a:extLst>
              </p:cNvPr>
              <p:cNvSpPr/>
              <p:nvPr/>
            </p:nvSpPr>
            <p:spPr>
              <a:xfrm>
                <a:off x="1846450" y="3004925"/>
                <a:ext cx="213273" cy="213273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1D8E5170-6C63-4D12-8575-144D26F2FD80}"/>
                  </a:ext>
                </a:extLst>
              </p:cNvPr>
              <p:cNvSpPr/>
              <p:nvPr/>
            </p:nvSpPr>
            <p:spPr>
              <a:xfrm>
                <a:off x="2190096" y="3002132"/>
                <a:ext cx="213273" cy="213273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F19ECA20-740C-4809-944E-A585110DE043}"/>
                  </a:ext>
                </a:extLst>
              </p:cNvPr>
              <p:cNvSpPr/>
              <p:nvPr/>
            </p:nvSpPr>
            <p:spPr>
              <a:xfrm>
                <a:off x="1490133" y="3004925"/>
                <a:ext cx="213273" cy="213273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9789C4F1-651C-490B-9F89-000004B5DC77}"/>
                </a:ext>
              </a:extLst>
            </p:cNvPr>
            <p:cNvGrpSpPr/>
            <p:nvPr/>
          </p:nvGrpSpPr>
          <p:grpSpPr>
            <a:xfrm>
              <a:off x="5488250" y="1039095"/>
              <a:ext cx="913236" cy="216066"/>
              <a:chOff x="1490133" y="3002132"/>
              <a:chExt cx="913236" cy="216066"/>
            </a:xfrm>
            <a:solidFill>
              <a:srgbClr val="4472C4"/>
            </a:solidFill>
          </p:grpSpPr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E8C10C8B-0B13-48A1-A046-2C1C15E28BA5}"/>
                  </a:ext>
                </a:extLst>
              </p:cNvPr>
              <p:cNvSpPr/>
              <p:nvPr/>
            </p:nvSpPr>
            <p:spPr>
              <a:xfrm>
                <a:off x="1846450" y="3004925"/>
                <a:ext cx="213273" cy="213273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9AA2EAA3-CD5D-4283-BF6A-E1B92D40FD5A}"/>
                  </a:ext>
                </a:extLst>
              </p:cNvPr>
              <p:cNvSpPr/>
              <p:nvPr/>
            </p:nvSpPr>
            <p:spPr>
              <a:xfrm>
                <a:off x="2190096" y="3002132"/>
                <a:ext cx="213273" cy="213273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6C8C3FD-7935-4588-AFBA-9D5DDE91C179}"/>
                  </a:ext>
                </a:extLst>
              </p:cNvPr>
              <p:cNvSpPr/>
              <p:nvPr/>
            </p:nvSpPr>
            <p:spPr>
              <a:xfrm>
                <a:off x="1490133" y="3004925"/>
                <a:ext cx="213273" cy="213273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C56A4254-EC5B-48B5-B765-C743FEC87DCB}"/>
              </a:ext>
            </a:extLst>
          </p:cNvPr>
          <p:cNvGrpSpPr/>
          <p:nvPr/>
        </p:nvGrpSpPr>
        <p:grpSpPr>
          <a:xfrm>
            <a:off x="1187772" y="3882858"/>
            <a:ext cx="913236" cy="216066"/>
            <a:chOff x="1490133" y="3002132"/>
            <a:chExt cx="913236" cy="216066"/>
          </a:xfrm>
          <a:solidFill>
            <a:srgbClr val="C55A11"/>
          </a:solidFill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A1BB6C0E-7F7D-4EC2-8B62-4E03B5A53B4F}"/>
                </a:ext>
              </a:extLst>
            </p:cNvPr>
            <p:cNvSpPr/>
            <p:nvPr/>
          </p:nvSpPr>
          <p:spPr>
            <a:xfrm>
              <a:off x="1846450" y="3004925"/>
              <a:ext cx="213273" cy="2132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DB51B48E-EAE2-40F8-BA5F-03DC49988BF2}"/>
                </a:ext>
              </a:extLst>
            </p:cNvPr>
            <p:cNvSpPr/>
            <p:nvPr/>
          </p:nvSpPr>
          <p:spPr>
            <a:xfrm>
              <a:off x="2190096" y="3002132"/>
              <a:ext cx="213273" cy="2132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CB7F9B1B-E7BD-4433-B33C-D06C2E94AFB6}"/>
                </a:ext>
              </a:extLst>
            </p:cNvPr>
            <p:cNvSpPr/>
            <p:nvPr/>
          </p:nvSpPr>
          <p:spPr>
            <a:xfrm>
              <a:off x="1490133" y="3004925"/>
              <a:ext cx="213273" cy="2132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A4C337AC-E1B0-45FD-BA47-4514970D8DE1}"/>
              </a:ext>
            </a:extLst>
          </p:cNvPr>
          <p:cNvGrpSpPr/>
          <p:nvPr/>
        </p:nvGrpSpPr>
        <p:grpSpPr>
          <a:xfrm>
            <a:off x="5482064" y="3879549"/>
            <a:ext cx="913236" cy="216066"/>
            <a:chOff x="5525616" y="3000491"/>
            <a:chExt cx="913236" cy="216066"/>
          </a:xfrm>
          <a:solidFill>
            <a:srgbClr val="C55A11"/>
          </a:solidFill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334AC83D-4E63-4C18-AC29-9F7F717EF3C8}"/>
                </a:ext>
              </a:extLst>
            </p:cNvPr>
            <p:cNvSpPr/>
            <p:nvPr/>
          </p:nvSpPr>
          <p:spPr>
            <a:xfrm>
              <a:off x="5881933" y="3003284"/>
              <a:ext cx="213273" cy="2132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9E4D84E7-3762-4B9D-AFD1-7AD3F92D0F63}"/>
                </a:ext>
              </a:extLst>
            </p:cNvPr>
            <p:cNvSpPr/>
            <p:nvPr/>
          </p:nvSpPr>
          <p:spPr>
            <a:xfrm>
              <a:off x="6225579" y="3000491"/>
              <a:ext cx="213273" cy="2132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60F0CFAC-522E-4E33-9133-C61201655DBD}"/>
                </a:ext>
              </a:extLst>
            </p:cNvPr>
            <p:cNvSpPr/>
            <p:nvPr/>
          </p:nvSpPr>
          <p:spPr>
            <a:xfrm>
              <a:off x="5525616" y="3003284"/>
              <a:ext cx="213273" cy="2132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435E677-2AA1-44DA-B98B-E8B4980E04BB}"/>
              </a:ext>
            </a:extLst>
          </p:cNvPr>
          <p:cNvCxnSpPr>
            <a:stCxn id="37" idx="2"/>
            <a:endCxn id="58" idx="0"/>
          </p:cNvCxnSpPr>
          <p:nvPr/>
        </p:nvCxnSpPr>
        <p:spPr>
          <a:xfrm>
            <a:off x="4052657" y="2637926"/>
            <a:ext cx="0" cy="214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DD4CC483-152F-488E-ACA8-5D7E30F1136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738760" y="2637926"/>
            <a:ext cx="1" cy="2149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7944EDE2-F563-4D05-B177-0789081B613D}"/>
              </a:ext>
            </a:extLst>
          </p:cNvPr>
          <p:cNvCxnSpPr>
            <a:cxnSpLocks/>
            <a:stCxn id="89" idx="2"/>
            <a:endCxn id="58" idx="0"/>
          </p:cNvCxnSpPr>
          <p:nvPr/>
        </p:nvCxnSpPr>
        <p:spPr>
          <a:xfrm flipH="1">
            <a:off x="4052657" y="4277243"/>
            <a:ext cx="678068" cy="502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8861960-3150-4A79-BBC6-B317FC668ADA}"/>
              </a:ext>
            </a:extLst>
          </p:cNvPr>
          <p:cNvCxnSpPr>
            <a:cxnSpLocks/>
            <a:stCxn id="146" idx="2"/>
            <a:endCxn id="58" idx="0"/>
          </p:cNvCxnSpPr>
          <p:nvPr/>
        </p:nvCxnSpPr>
        <p:spPr>
          <a:xfrm>
            <a:off x="3416829" y="4292766"/>
            <a:ext cx="635828" cy="486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03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FA019B0E-36E4-4938-AC02-C518BD045975}"/>
              </a:ext>
            </a:extLst>
          </p:cNvPr>
          <p:cNvGrpSpPr/>
          <p:nvPr/>
        </p:nvGrpSpPr>
        <p:grpSpPr>
          <a:xfrm>
            <a:off x="869307" y="884709"/>
            <a:ext cx="759998" cy="3282642"/>
            <a:chOff x="5494777" y="886020"/>
            <a:chExt cx="759998" cy="3282642"/>
          </a:xfrm>
        </p:grpSpPr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A68E0F14-C887-4D12-8BC2-D3CBF9C88D9C}"/>
                </a:ext>
              </a:extLst>
            </p:cNvPr>
            <p:cNvSpPr txBox="1"/>
            <p:nvPr/>
          </p:nvSpPr>
          <p:spPr>
            <a:xfrm>
              <a:off x="5500171" y="1317823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C7DDAAA6-D434-4D5E-9390-DB4271FECB6C}"/>
                </a:ext>
              </a:extLst>
            </p:cNvPr>
            <p:cNvSpPr txBox="1"/>
            <p:nvPr/>
          </p:nvSpPr>
          <p:spPr>
            <a:xfrm>
              <a:off x="5500171" y="886020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558EFA49-4013-439D-9F94-54143C8BF3E5}"/>
                </a:ext>
              </a:extLst>
            </p:cNvPr>
            <p:cNvSpPr txBox="1"/>
            <p:nvPr/>
          </p:nvSpPr>
          <p:spPr>
            <a:xfrm>
              <a:off x="5494777" y="3645442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16A0AE26-78AD-4084-B26F-63B865279EA9}"/>
              </a:ext>
            </a:extLst>
          </p:cNvPr>
          <p:cNvGrpSpPr/>
          <p:nvPr/>
        </p:nvGrpSpPr>
        <p:grpSpPr>
          <a:xfrm>
            <a:off x="1596338" y="851476"/>
            <a:ext cx="3653516" cy="435868"/>
            <a:chOff x="1733357" y="857942"/>
            <a:chExt cx="3653516" cy="4358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B9A99A9-D2CA-4462-9DDF-00F104566256}"/>
                </a:ext>
              </a:extLst>
            </p:cNvPr>
            <p:cNvSpPr/>
            <p:nvPr/>
          </p:nvSpPr>
          <p:spPr>
            <a:xfrm>
              <a:off x="2370337" y="1014384"/>
              <a:ext cx="754603" cy="2705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60B3667-9317-4FB4-81B4-1746D8F3B740}"/>
                </a:ext>
              </a:extLst>
            </p:cNvPr>
            <p:cNvSpPr/>
            <p:nvPr/>
          </p:nvSpPr>
          <p:spPr>
            <a:xfrm>
              <a:off x="3284736" y="1007185"/>
              <a:ext cx="88778" cy="2760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F3AC3D5-3BFB-438F-82FC-A66DF9C8282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124940" y="1145219"/>
              <a:ext cx="159796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569C02D-C192-4E56-9ADB-21468172FC0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733357" y="1149658"/>
              <a:ext cx="6369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8B174CE-47AF-442D-BD68-2EC7BF0827D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373514" y="1145219"/>
              <a:ext cx="3018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8DFB387-0799-4921-8E56-B2332CF07A1F}"/>
                </a:ext>
              </a:extLst>
            </p:cNvPr>
            <p:cNvSpPr/>
            <p:nvPr/>
          </p:nvSpPr>
          <p:spPr>
            <a:xfrm>
              <a:off x="3675355" y="1023262"/>
              <a:ext cx="754603" cy="2705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3C17112-752E-4D2C-8CD8-78FFDA4B67EE}"/>
                </a:ext>
              </a:extLst>
            </p:cNvPr>
            <p:cNvSpPr/>
            <p:nvPr/>
          </p:nvSpPr>
          <p:spPr>
            <a:xfrm>
              <a:off x="4589754" y="1016063"/>
              <a:ext cx="88778" cy="2760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CEE327B-D4B3-44B7-BA80-6FD7B6C4D086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429958" y="1154097"/>
              <a:ext cx="159796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754F9FC-9AAE-45FE-B3C9-7A642D7BC7BF}"/>
                </a:ext>
              </a:extLst>
            </p:cNvPr>
            <p:cNvCxnSpPr>
              <a:cxnSpLocks/>
              <a:stCxn id="11" idx="3"/>
              <a:endCxn id="17" idx="2"/>
            </p:cNvCxnSpPr>
            <p:nvPr/>
          </p:nvCxnSpPr>
          <p:spPr>
            <a:xfrm>
              <a:off x="4678532" y="1154097"/>
              <a:ext cx="3018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80491C1-26B2-48D0-B711-59672D04C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325" y="857942"/>
              <a:ext cx="0" cy="2872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5E5A0AF-8405-493C-BADF-050EF3266775}"/>
                </a:ext>
              </a:extLst>
            </p:cNvPr>
            <p:cNvCxnSpPr>
              <a:cxnSpLocks/>
            </p:cNvCxnSpPr>
            <p:nvPr/>
          </p:nvCxnSpPr>
          <p:spPr>
            <a:xfrm>
              <a:off x="2253325" y="857942"/>
              <a:ext cx="28513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5E848AB-3A63-4ECA-BC1C-AB9153A85E19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104659" y="857942"/>
              <a:ext cx="1" cy="171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或者 16">
              <a:extLst>
                <a:ext uri="{FF2B5EF4-FFF2-40B4-BE49-F238E27FC236}">
                  <a16:creationId xmlns:a16="http://schemas.microsoft.com/office/drawing/2014/main" id="{7A818C05-A996-4C91-8680-937A0A2DC656}"/>
                </a:ext>
              </a:extLst>
            </p:cNvPr>
            <p:cNvSpPr/>
            <p:nvPr/>
          </p:nvSpPr>
          <p:spPr>
            <a:xfrm>
              <a:off x="4980373" y="1029810"/>
              <a:ext cx="248573" cy="248573"/>
            </a:xfrm>
            <a:prstGeom prst="flowChartOr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3EC89C9-306B-4F75-8E17-2D69460BA899}"/>
                </a:ext>
              </a:extLst>
            </p:cNvPr>
            <p:cNvCxnSpPr>
              <a:cxnSpLocks/>
            </p:cNvCxnSpPr>
            <p:nvPr/>
          </p:nvCxnSpPr>
          <p:spPr>
            <a:xfrm>
              <a:off x="5228946" y="1155576"/>
              <a:ext cx="157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C342574-20DE-4222-AAFB-1D69074DBA65}"/>
              </a:ext>
            </a:extLst>
          </p:cNvPr>
          <p:cNvGrpSpPr/>
          <p:nvPr/>
        </p:nvGrpSpPr>
        <p:grpSpPr>
          <a:xfrm>
            <a:off x="1594699" y="1345427"/>
            <a:ext cx="3672685" cy="478844"/>
            <a:chOff x="1733357" y="2289084"/>
            <a:chExt cx="3672685" cy="41292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8F2F49-3479-46AD-BBB4-E1D7D66E5C18}"/>
                </a:ext>
              </a:extLst>
            </p:cNvPr>
            <p:cNvSpPr/>
            <p:nvPr/>
          </p:nvSpPr>
          <p:spPr>
            <a:xfrm>
              <a:off x="2370337" y="2292200"/>
              <a:ext cx="754603" cy="39596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6B9E9F2-641D-4578-9CBD-7F9FBAA82C5A}"/>
                </a:ext>
              </a:extLst>
            </p:cNvPr>
            <p:cNvSpPr/>
            <p:nvPr/>
          </p:nvSpPr>
          <p:spPr>
            <a:xfrm>
              <a:off x="3284736" y="2289084"/>
              <a:ext cx="88778" cy="404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65F709A-F6C9-4FB5-B8F1-45B406A65BD7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>
              <a:off x="3124940" y="2490181"/>
              <a:ext cx="159796" cy="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FBD2B4D-56AE-4466-B095-91A6037C1C7D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1733357" y="2490181"/>
              <a:ext cx="6369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8E9111B-C04B-4ADA-B318-44D2877B1E1B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3373514" y="2491106"/>
              <a:ext cx="3018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874B2D2-A581-4757-B4C7-9016F52CD9C3}"/>
                </a:ext>
              </a:extLst>
            </p:cNvPr>
            <p:cNvSpPr/>
            <p:nvPr/>
          </p:nvSpPr>
          <p:spPr>
            <a:xfrm>
              <a:off x="3675355" y="2301077"/>
              <a:ext cx="754603" cy="39596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EA4804-FDB9-4D37-A21A-19345D9E6BBB}"/>
                </a:ext>
              </a:extLst>
            </p:cNvPr>
            <p:cNvSpPr/>
            <p:nvPr/>
          </p:nvSpPr>
          <p:spPr>
            <a:xfrm>
              <a:off x="4589754" y="2297963"/>
              <a:ext cx="88778" cy="404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1742809-F21F-4830-9FBF-D71ACAA28160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4429958" y="2499059"/>
              <a:ext cx="159796" cy="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3C45BED-6B99-476C-991B-F7F7950BEF70}"/>
                </a:ext>
              </a:extLst>
            </p:cNvPr>
            <p:cNvCxnSpPr>
              <a:cxnSpLocks/>
            </p:cNvCxnSpPr>
            <p:nvPr/>
          </p:nvCxnSpPr>
          <p:spPr>
            <a:xfrm>
              <a:off x="4678532" y="2494619"/>
              <a:ext cx="727510" cy="2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EA215D25-88A9-4A15-BD63-05852D8214B4}"/>
              </a:ext>
            </a:extLst>
          </p:cNvPr>
          <p:cNvSpPr txBox="1"/>
          <p:nvPr/>
        </p:nvSpPr>
        <p:spPr>
          <a:xfrm>
            <a:off x="88639" y="1102503"/>
            <a:ext cx="103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Equivalent</a:t>
            </a:r>
          </a:p>
          <a:p>
            <a:r>
              <a:rPr lang="en-US" altLang="zh-CN" sz="1000" b="1" dirty="0"/>
              <a:t>Convert</a:t>
            </a:r>
            <a:endParaRPr lang="zh-CN" altLang="en-US" sz="1000" b="1" dirty="0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3CA482B5-97B1-4585-A313-3A1899175051}"/>
              </a:ext>
            </a:extLst>
          </p:cNvPr>
          <p:cNvGrpSpPr/>
          <p:nvPr/>
        </p:nvGrpSpPr>
        <p:grpSpPr>
          <a:xfrm>
            <a:off x="2887506" y="1578525"/>
            <a:ext cx="1070732" cy="1794800"/>
            <a:chOff x="7317507" y="2234058"/>
            <a:chExt cx="1070732" cy="1794800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DEB9A39B-E8F9-45D2-819F-45D653646CBB}"/>
                </a:ext>
              </a:extLst>
            </p:cNvPr>
            <p:cNvGrpSpPr/>
            <p:nvPr/>
          </p:nvGrpSpPr>
          <p:grpSpPr>
            <a:xfrm>
              <a:off x="7381149" y="2234058"/>
              <a:ext cx="943448" cy="1770121"/>
              <a:chOff x="3052708" y="1573367"/>
              <a:chExt cx="943448" cy="1770121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1E8F9906-4A4E-4804-A298-EEF3DC6E284B}"/>
                  </a:ext>
                </a:extLst>
              </p:cNvPr>
              <p:cNvSpPr/>
              <p:nvPr/>
            </p:nvSpPr>
            <p:spPr>
              <a:xfrm>
                <a:off x="3052712" y="2009155"/>
                <a:ext cx="943443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T</a:t>
                </a:r>
                <a:endParaRPr lang="zh-CN" altLang="en-US" b="1" dirty="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7E21D89-AE03-4840-AB0E-D9691606DAA6}"/>
                  </a:ext>
                </a:extLst>
              </p:cNvPr>
              <p:cNvSpPr/>
              <p:nvPr/>
            </p:nvSpPr>
            <p:spPr>
              <a:xfrm>
                <a:off x="3236439" y="3007200"/>
                <a:ext cx="575987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S</a:t>
                </a:r>
                <a:endParaRPr lang="zh-CN" altLang="en-US" b="1" dirty="0"/>
              </a:p>
            </p:txBody>
          </p:sp>
          <p:sp>
            <p:nvSpPr>
              <p:cNvPr id="102" name="流程图: 手动操作 101">
                <a:extLst>
                  <a:ext uri="{FF2B5EF4-FFF2-40B4-BE49-F238E27FC236}">
                    <a16:creationId xmlns:a16="http://schemas.microsoft.com/office/drawing/2014/main" id="{D2F8E62D-32DB-4B90-B480-27686E9D1A64}"/>
                  </a:ext>
                </a:extLst>
              </p:cNvPr>
              <p:cNvSpPr/>
              <p:nvPr/>
            </p:nvSpPr>
            <p:spPr>
              <a:xfrm>
                <a:off x="3052708" y="2431295"/>
                <a:ext cx="943448" cy="540776"/>
              </a:xfrm>
              <a:prstGeom prst="flowChartManualOperation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M</a:t>
                </a:r>
                <a:endParaRPr lang="zh-CN" altLang="en-US" b="1" dirty="0"/>
              </a:p>
            </p:txBody>
          </p: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377200E6-9701-474C-9568-2B4EA67C0FF0}"/>
                  </a:ext>
                </a:extLst>
              </p:cNvPr>
              <p:cNvCxnSpPr>
                <a:endCxn id="100" idx="0"/>
              </p:cNvCxnSpPr>
              <p:nvPr/>
            </p:nvCxnSpPr>
            <p:spPr>
              <a:xfrm>
                <a:off x="3524432" y="1573367"/>
                <a:ext cx="2" cy="435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26F2BDDE-58A5-4A19-95E8-B136A9DF0325}"/>
                </a:ext>
              </a:extLst>
            </p:cNvPr>
            <p:cNvSpPr/>
            <p:nvPr/>
          </p:nvSpPr>
          <p:spPr>
            <a:xfrm>
              <a:off x="7317507" y="3021416"/>
              <a:ext cx="1070732" cy="1007442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BD6C0706-FFDA-4780-BFE3-4DC4462BD1EF}"/>
                </a:ext>
              </a:extLst>
            </p:cNvPr>
            <p:cNvCxnSpPr>
              <a:stCxn id="100" idx="1"/>
              <a:endCxn id="105" idx="1"/>
            </p:cNvCxnSpPr>
            <p:nvPr/>
          </p:nvCxnSpPr>
          <p:spPr>
            <a:xfrm rot="10800000" flipV="1">
              <a:off x="7317507" y="2837989"/>
              <a:ext cx="63646" cy="687147"/>
            </a:xfrm>
            <a:prstGeom prst="bentConnector3">
              <a:avLst>
                <a:gd name="adj1" fmla="val 34189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3C9379C-E60D-47BE-91F4-A5F67F4EE6B1}"/>
              </a:ext>
            </a:extLst>
          </p:cNvPr>
          <p:cNvGrpSpPr/>
          <p:nvPr/>
        </p:nvGrpSpPr>
        <p:grpSpPr>
          <a:xfrm>
            <a:off x="4376414" y="1590936"/>
            <a:ext cx="1070732" cy="1794800"/>
            <a:chOff x="7317507" y="2234058"/>
            <a:chExt cx="1070732" cy="1794800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8F4CFCEC-9658-4199-B1D3-82C54D5DE22F}"/>
                </a:ext>
              </a:extLst>
            </p:cNvPr>
            <p:cNvGrpSpPr/>
            <p:nvPr/>
          </p:nvGrpSpPr>
          <p:grpSpPr>
            <a:xfrm>
              <a:off x="7381149" y="2234058"/>
              <a:ext cx="943448" cy="1770121"/>
              <a:chOff x="3052708" y="1573367"/>
              <a:chExt cx="943448" cy="1770121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A1F2C18B-639A-4FC8-82FE-D2899260079B}"/>
                  </a:ext>
                </a:extLst>
              </p:cNvPr>
              <p:cNvSpPr/>
              <p:nvPr/>
            </p:nvSpPr>
            <p:spPr>
              <a:xfrm>
                <a:off x="3052712" y="2009155"/>
                <a:ext cx="943443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T</a:t>
                </a:r>
                <a:endParaRPr lang="zh-CN" altLang="en-US" b="1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C0BACF9-6FBE-457A-BFEF-E6D58C518442}"/>
                  </a:ext>
                </a:extLst>
              </p:cNvPr>
              <p:cNvSpPr/>
              <p:nvPr/>
            </p:nvSpPr>
            <p:spPr>
              <a:xfrm>
                <a:off x="3236439" y="3007200"/>
                <a:ext cx="575987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S</a:t>
                </a:r>
                <a:endParaRPr lang="zh-CN" altLang="en-US" b="1" dirty="0"/>
              </a:p>
            </p:txBody>
          </p:sp>
          <p:sp>
            <p:nvSpPr>
              <p:cNvPr id="128" name="流程图: 手动操作 127">
                <a:extLst>
                  <a:ext uri="{FF2B5EF4-FFF2-40B4-BE49-F238E27FC236}">
                    <a16:creationId xmlns:a16="http://schemas.microsoft.com/office/drawing/2014/main" id="{1D514585-7E98-4112-8573-71302F210746}"/>
                  </a:ext>
                </a:extLst>
              </p:cNvPr>
              <p:cNvSpPr/>
              <p:nvPr/>
            </p:nvSpPr>
            <p:spPr>
              <a:xfrm>
                <a:off x="3052708" y="2431295"/>
                <a:ext cx="943448" cy="540776"/>
              </a:xfrm>
              <a:prstGeom prst="flowChartManualOperation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M</a:t>
                </a:r>
                <a:endParaRPr lang="zh-CN" altLang="en-US" b="1" dirty="0"/>
              </a:p>
            </p:txBody>
          </p: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A42B1004-2A4A-44F4-8C1B-7B547DD5FA74}"/>
                  </a:ext>
                </a:extLst>
              </p:cNvPr>
              <p:cNvCxnSpPr>
                <a:endCxn id="126" idx="0"/>
              </p:cNvCxnSpPr>
              <p:nvPr/>
            </p:nvCxnSpPr>
            <p:spPr>
              <a:xfrm>
                <a:off x="3524432" y="1573367"/>
                <a:ext cx="2" cy="435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68CB6A05-BCCA-441F-A212-456D586A8D02}"/>
                </a:ext>
              </a:extLst>
            </p:cNvPr>
            <p:cNvSpPr/>
            <p:nvPr/>
          </p:nvSpPr>
          <p:spPr>
            <a:xfrm>
              <a:off x="7317507" y="3021416"/>
              <a:ext cx="1070732" cy="1007442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178B5260-4B32-4293-8550-6FACD9AD3D18}"/>
                </a:ext>
              </a:extLst>
            </p:cNvPr>
            <p:cNvCxnSpPr>
              <a:stCxn id="126" idx="1"/>
              <a:endCxn id="124" idx="1"/>
            </p:cNvCxnSpPr>
            <p:nvPr/>
          </p:nvCxnSpPr>
          <p:spPr>
            <a:xfrm rot="10800000" flipV="1">
              <a:off x="7317507" y="2837989"/>
              <a:ext cx="63646" cy="687147"/>
            </a:xfrm>
            <a:prstGeom prst="bentConnector3">
              <a:avLst>
                <a:gd name="adj1" fmla="val 34189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4CDA3652-BA5D-4732-BD40-F0ADF7333331}"/>
              </a:ext>
            </a:extLst>
          </p:cNvPr>
          <p:cNvGrpSpPr/>
          <p:nvPr/>
        </p:nvGrpSpPr>
        <p:grpSpPr>
          <a:xfrm>
            <a:off x="1741872" y="3777793"/>
            <a:ext cx="3525512" cy="266086"/>
            <a:chOff x="1722267" y="4085435"/>
            <a:chExt cx="3525512" cy="266086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C1A70FEC-14AC-4B9F-855C-D2D81FBA5190}"/>
                </a:ext>
              </a:extLst>
            </p:cNvPr>
            <p:cNvGrpSpPr/>
            <p:nvPr/>
          </p:nvGrpSpPr>
          <p:grpSpPr>
            <a:xfrm>
              <a:off x="1722267" y="4086380"/>
              <a:ext cx="1660125" cy="253783"/>
              <a:chOff x="1731145" y="3857938"/>
              <a:chExt cx="1660125" cy="581569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CB504BA1-81DF-4009-B8DA-6B7A23F6AEC3}"/>
                  </a:ext>
                </a:extLst>
              </p:cNvPr>
              <p:cNvSpPr/>
              <p:nvPr/>
            </p:nvSpPr>
            <p:spPr>
              <a:xfrm>
                <a:off x="2388093" y="3872945"/>
                <a:ext cx="754603" cy="56656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Conv</a:t>
                </a:r>
                <a:endParaRPr lang="zh-CN" altLang="en-US" b="1" dirty="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3D70492C-524C-481D-8857-901CA5C8F148}"/>
                  </a:ext>
                </a:extLst>
              </p:cNvPr>
              <p:cNvSpPr/>
              <p:nvPr/>
            </p:nvSpPr>
            <p:spPr>
              <a:xfrm>
                <a:off x="3302491" y="3857938"/>
                <a:ext cx="88779" cy="5781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箭头连接符 156">
                <a:extLst>
                  <a:ext uri="{FF2B5EF4-FFF2-40B4-BE49-F238E27FC236}">
                    <a16:creationId xmlns:a16="http://schemas.microsoft.com/office/drawing/2014/main" id="{38E28808-3F3A-423E-BA62-58AD76B66EEF}"/>
                  </a:ext>
                </a:extLst>
              </p:cNvPr>
              <p:cNvCxnSpPr>
                <a:cxnSpLocks/>
                <a:stCxn id="155" idx="3"/>
                <a:endCxn id="156" idx="1"/>
              </p:cNvCxnSpPr>
              <p:nvPr/>
            </p:nvCxnSpPr>
            <p:spPr>
              <a:xfrm flipV="1">
                <a:off x="3142696" y="4147003"/>
                <a:ext cx="159795" cy="92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2FAB94BC-F293-479F-B399-2C9ABCB7AA90}"/>
                  </a:ext>
                </a:extLst>
              </p:cNvPr>
              <p:cNvCxnSpPr>
                <a:cxnSpLocks/>
                <a:endCxn id="155" idx="1"/>
              </p:cNvCxnSpPr>
              <p:nvPr/>
            </p:nvCxnSpPr>
            <p:spPr>
              <a:xfrm flipV="1">
                <a:off x="1731145" y="4156226"/>
                <a:ext cx="656948" cy="1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A18AD840-F093-4610-835D-5E18C721584A}"/>
                </a:ext>
              </a:extLst>
            </p:cNvPr>
            <p:cNvGrpSpPr/>
            <p:nvPr/>
          </p:nvGrpSpPr>
          <p:grpSpPr>
            <a:xfrm>
              <a:off x="3382392" y="4085435"/>
              <a:ext cx="1865387" cy="266086"/>
              <a:chOff x="3382392" y="3968673"/>
              <a:chExt cx="1865387" cy="412018"/>
            </a:xfrm>
          </p:grpSpPr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E8137228-D7E8-4959-8DEA-7B0F86B59BB8}"/>
                  </a:ext>
                </a:extLst>
              </p:cNvPr>
              <p:cNvCxnSpPr>
                <a:cxnSpLocks/>
                <a:stCxn id="156" idx="3"/>
                <a:endCxn id="151" idx="1"/>
              </p:cNvCxnSpPr>
              <p:nvPr/>
            </p:nvCxnSpPr>
            <p:spPr>
              <a:xfrm>
                <a:off x="3382392" y="4165461"/>
                <a:ext cx="310719" cy="92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DA085BC0-DDF6-42D3-99B3-5C74AEC57759}"/>
                  </a:ext>
                </a:extLst>
              </p:cNvPr>
              <p:cNvSpPr/>
              <p:nvPr/>
            </p:nvSpPr>
            <p:spPr>
              <a:xfrm>
                <a:off x="3693111" y="3968673"/>
                <a:ext cx="754603" cy="41201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Conv</a:t>
                </a:r>
                <a:endParaRPr lang="zh-CN" altLang="en-US" b="1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BBF28F2B-F7DB-488A-B8A7-C7BB8BE9A117}"/>
                  </a:ext>
                </a:extLst>
              </p:cNvPr>
              <p:cNvSpPr/>
              <p:nvPr/>
            </p:nvSpPr>
            <p:spPr>
              <a:xfrm>
                <a:off x="4607508" y="3977946"/>
                <a:ext cx="79902" cy="3750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9E1EEAAD-F094-4199-B2CD-7BA922793CBA}"/>
                  </a:ext>
                </a:extLst>
              </p:cNvPr>
              <p:cNvCxnSpPr>
                <a:cxnSpLocks/>
                <a:stCxn id="151" idx="3"/>
                <a:endCxn id="152" idx="1"/>
              </p:cNvCxnSpPr>
              <p:nvPr/>
            </p:nvCxnSpPr>
            <p:spPr>
              <a:xfrm flipV="1">
                <a:off x="4447714" y="4165453"/>
                <a:ext cx="159794" cy="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C8500098-8A4C-4758-A7AF-2A3135927D5D}"/>
                  </a:ext>
                </a:extLst>
              </p:cNvPr>
              <p:cNvCxnSpPr>
                <a:cxnSpLocks/>
                <a:stCxn id="152" idx="3"/>
              </p:cNvCxnSpPr>
              <p:nvPr/>
            </p:nvCxnSpPr>
            <p:spPr>
              <a:xfrm>
                <a:off x="4687410" y="4165453"/>
                <a:ext cx="5603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7C1A3EC9-5A49-4F54-81E8-9A15180E232C}"/>
              </a:ext>
            </a:extLst>
          </p:cNvPr>
          <p:cNvGrpSpPr/>
          <p:nvPr/>
        </p:nvGrpSpPr>
        <p:grpSpPr>
          <a:xfrm>
            <a:off x="3800251" y="1818588"/>
            <a:ext cx="734150" cy="1929379"/>
            <a:chOff x="3800251" y="1818588"/>
            <a:chExt cx="734150" cy="1929379"/>
          </a:xfrm>
        </p:grpSpPr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EE993AAA-4145-48E4-B76F-14F3727305D2}"/>
                </a:ext>
              </a:extLst>
            </p:cNvPr>
            <p:cNvSpPr txBox="1"/>
            <p:nvPr/>
          </p:nvSpPr>
          <p:spPr>
            <a:xfrm>
              <a:off x="3922974" y="3104874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6600"/>
                  </a:solidFill>
                  <a:latin typeface="5FAE8F6F96C59ED1"/>
                </a:rPr>
                <a:t>Ⓐ</a:t>
              </a:r>
            </a:p>
          </p:txBody>
        </p: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DAC00D2E-3539-4CB3-92FE-BE7868D76FB9}"/>
                </a:ext>
              </a:extLst>
            </p:cNvPr>
            <p:cNvCxnSpPr>
              <a:cxnSpLocks/>
            </p:cNvCxnSpPr>
            <p:nvPr/>
          </p:nvCxnSpPr>
          <p:spPr>
            <a:xfrm>
              <a:off x="4143010" y="1818588"/>
              <a:ext cx="0" cy="13292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975C3B0F-D04C-4ED5-A367-664DB15F2F46}"/>
                </a:ext>
              </a:extLst>
            </p:cNvPr>
            <p:cNvCxnSpPr>
              <a:cxnSpLocks/>
              <a:stCxn id="128" idx="1"/>
            </p:cNvCxnSpPr>
            <p:nvPr/>
          </p:nvCxnSpPr>
          <p:spPr>
            <a:xfrm flipH="1">
              <a:off x="4237392" y="2719252"/>
              <a:ext cx="297009" cy="435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3C9B64C2-7DF1-4F86-B0EF-3CCFA4D39F16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>
              <a:off x="3800251" y="2706841"/>
              <a:ext cx="225033" cy="45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45CB6FC2-7CF1-4110-A403-2BEA66F7188C}"/>
                </a:ext>
              </a:extLst>
            </p:cNvPr>
            <p:cNvCxnSpPr>
              <a:cxnSpLocks/>
            </p:cNvCxnSpPr>
            <p:nvPr/>
          </p:nvCxnSpPr>
          <p:spPr>
            <a:xfrm>
              <a:off x="4144349" y="3467664"/>
              <a:ext cx="0" cy="2803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FE791903-BC37-4741-8978-6FB5471ED80E}"/>
              </a:ext>
            </a:extLst>
          </p:cNvPr>
          <p:cNvGrpSpPr/>
          <p:nvPr/>
        </p:nvGrpSpPr>
        <p:grpSpPr>
          <a:xfrm>
            <a:off x="2316798" y="1854085"/>
            <a:ext cx="734150" cy="1929379"/>
            <a:chOff x="3800251" y="1818588"/>
            <a:chExt cx="734150" cy="1929379"/>
          </a:xfrm>
        </p:grpSpPr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90553186-3A13-45A4-9C5E-1CC0B43AC243}"/>
                </a:ext>
              </a:extLst>
            </p:cNvPr>
            <p:cNvSpPr txBox="1"/>
            <p:nvPr/>
          </p:nvSpPr>
          <p:spPr>
            <a:xfrm>
              <a:off x="3922974" y="3104874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i="0" dirty="0">
                  <a:solidFill>
                    <a:srgbClr val="FF6600"/>
                  </a:solidFill>
                  <a:effectLst/>
                  <a:latin typeface="5FAE8F6F96C59ED1"/>
                </a:rPr>
                <a:t>Ⓐ</a:t>
              </a:r>
              <a:endParaRPr lang="zh-CN" altLang="en-US" sz="2000" b="1" dirty="0">
                <a:solidFill>
                  <a:srgbClr val="FF6600"/>
                </a:solidFill>
              </a:endParaRPr>
            </a:p>
          </p:txBody>
        </p: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FD080212-B78B-412F-9A5C-488183D09CDD}"/>
                </a:ext>
              </a:extLst>
            </p:cNvPr>
            <p:cNvCxnSpPr>
              <a:cxnSpLocks/>
            </p:cNvCxnSpPr>
            <p:nvPr/>
          </p:nvCxnSpPr>
          <p:spPr>
            <a:xfrm>
              <a:off x="4143010" y="1818588"/>
              <a:ext cx="0" cy="13292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6C7D3380-010D-4C48-A1D8-01E02FD5F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7392" y="2719252"/>
              <a:ext cx="297009" cy="435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96518E61-6182-406B-B687-FCEAC1558B8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251" y="2706841"/>
              <a:ext cx="225033" cy="45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8" name="直接箭头连接符 217">
              <a:extLst>
                <a:ext uri="{FF2B5EF4-FFF2-40B4-BE49-F238E27FC236}">
                  <a16:creationId xmlns:a16="http://schemas.microsoft.com/office/drawing/2014/main" id="{92BCB5A4-E694-46D8-A37C-8A9D88E824E5}"/>
                </a:ext>
              </a:extLst>
            </p:cNvPr>
            <p:cNvCxnSpPr>
              <a:cxnSpLocks/>
            </p:cNvCxnSpPr>
            <p:nvPr/>
          </p:nvCxnSpPr>
          <p:spPr>
            <a:xfrm>
              <a:off x="4144349" y="3467664"/>
              <a:ext cx="0" cy="2803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7FCE76B7-033C-4F27-9F63-E82139A458F4}"/>
              </a:ext>
            </a:extLst>
          </p:cNvPr>
          <p:cNvGrpSpPr/>
          <p:nvPr/>
        </p:nvGrpSpPr>
        <p:grpSpPr>
          <a:xfrm>
            <a:off x="1417677" y="1578931"/>
            <a:ext cx="1070732" cy="1794800"/>
            <a:chOff x="7317507" y="2234058"/>
            <a:chExt cx="1070732" cy="1794800"/>
          </a:xfrm>
        </p:grpSpPr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8075A8B1-A896-4305-92E4-6484064AF9CD}"/>
                </a:ext>
              </a:extLst>
            </p:cNvPr>
            <p:cNvGrpSpPr/>
            <p:nvPr/>
          </p:nvGrpSpPr>
          <p:grpSpPr>
            <a:xfrm>
              <a:off x="7381149" y="2234058"/>
              <a:ext cx="943448" cy="1770121"/>
              <a:chOff x="3052708" y="1573367"/>
              <a:chExt cx="943448" cy="1770121"/>
            </a:xfrm>
          </p:grpSpPr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FC380494-13EF-4169-9580-2C9C58C735C5}"/>
                  </a:ext>
                </a:extLst>
              </p:cNvPr>
              <p:cNvSpPr/>
              <p:nvPr/>
            </p:nvSpPr>
            <p:spPr>
              <a:xfrm>
                <a:off x="3052712" y="2009155"/>
                <a:ext cx="943443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T</a:t>
                </a:r>
                <a:endParaRPr lang="zh-CN" altLang="en-US" b="1" dirty="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2CA7A884-CFED-483E-A397-7ED40A78D677}"/>
                  </a:ext>
                </a:extLst>
              </p:cNvPr>
              <p:cNvSpPr/>
              <p:nvPr/>
            </p:nvSpPr>
            <p:spPr>
              <a:xfrm>
                <a:off x="3236439" y="3007200"/>
                <a:ext cx="575987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S</a:t>
                </a:r>
                <a:endParaRPr lang="zh-CN" altLang="en-US" b="1" dirty="0"/>
              </a:p>
            </p:txBody>
          </p:sp>
          <p:sp>
            <p:nvSpPr>
              <p:cNvPr id="225" name="流程图: 手动操作 224">
                <a:extLst>
                  <a:ext uri="{FF2B5EF4-FFF2-40B4-BE49-F238E27FC236}">
                    <a16:creationId xmlns:a16="http://schemas.microsoft.com/office/drawing/2014/main" id="{5D5508CC-9A20-4E08-8BD4-246EACBFEBF0}"/>
                  </a:ext>
                </a:extLst>
              </p:cNvPr>
              <p:cNvSpPr/>
              <p:nvPr/>
            </p:nvSpPr>
            <p:spPr>
              <a:xfrm>
                <a:off x="3052708" y="2431295"/>
                <a:ext cx="943448" cy="540776"/>
              </a:xfrm>
              <a:prstGeom prst="flowChartManualOperation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M</a:t>
                </a:r>
                <a:endParaRPr lang="zh-CN" altLang="en-US" b="1" dirty="0"/>
              </a:p>
            </p:txBody>
          </p:sp>
          <p:cxnSp>
            <p:nvCxnSpPr>
              <p:cNvPr id="226" name="直接箭头连接符 225">
                <a:extLst>
                  <a:ext uri="{FF2B5EF4-FFF2-40B4-BE49-F238E27FC236}">
                    <a16:creationId xmlns:a16="http://schemas.microsoft.com/office/drawing/2014/main" id="{B523EA20-1E92-4EB3-B2F8-C87936901893}"/>
                  </a:ext>
                </a:extLst>
              </p:cNvPr>
              <p:cNvCxnSpPr>
                <a:endCxn id="223" idx="0"/>
              </p:cNvCxnSpPr>
              <p:nvPr/>
            </p:nvCxnSpPr>
            <p:spPr>
              <a:xfrm>
                <a:off x="3524432" y="1573367"/>
                <a:ext cx="2" cy="435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21" name="矩形: 圆角 220">
              <a:extLst>
                <a:ext uri="{FF2B5EF4-FFF2-40B4-BE49-F238E27FC236}">
                  <a16:creationId xmlns:a16="http://schemas.microsoft.com/office/drawing/2014/main" id="{3C932822-58C6-4CE8-9AA4-AF9F9AA405D1}"/>
                </a:ext>
              </a:extLst>
            </p:cNvPr>
            <p:cNvSpPr/>
            <p:nvPr/>
          </p:nvSpPr>
          <p:spPr>
            <a:xfrm>
              <a:off x="7317507" y="3021416"/>
              <a:ext cx="1070732" cy="1007442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222" name="连接符: 肘形 221">
              <a:extLst>
                <a:ext uri="{FF2B5EF4-FFF2-40B4-BE49-F238E27FC236}">
                  <a16:creationId xmlns:a16="http://schemas.microsoft.com/office/drawing/2014/main" id="{46777799-C0D4-42BE-865D-347FFC46DA76}"/>
                </a:ext>
              </a:extLst>
            </p:cNvPr>
            <p:cNvCxnSpPr>
              <a:stCxn id="223" idx="1"/>
              <a:endCxn id="221" idx="1"/>
            </p:cNvCxnSpPr>
            <p:nvPr/>
          </p:nvCxnSpPr>
          <p:spPr>
            <a:xfrm rot="10800000" flipV="1">
              <a:off x="7317507" y="2837989"/>
              <a:ext cx="63646" cy="687147"/>
            </a:xfrm>
            <a:prstGeom prst="bentConnector3">
              <a:avLst>
                <a:gd name="adj1" fmla="val 34189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4AD1BEC8-29AF-4978-82DF-A0B824FC543F}"/>
              </a:ext>
            </a:extLst>
          </p:cNvPr>
          <p:cNvGrpSpPr/>
          <p:nvPr/>
        </p:nvGrpSpPr>
        <p:grpSpPr>
          <a:xfrm>
            <a:off x="5226845" y="893055"/>
            <a:ext cx="759998" cy="3282642"/>
            <a:chOff x="5494777" y="886020"/>
            <a:chExt cx="759998" cy="3282642"/>
          </a:xfrm>
        </p:grpSpPr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8562349F-AE78-4577-AEAA-7D497A43AB54}"/>
                </a:ext>
              </a:extLst>
            </p:cNvPr>
            <p:cNvSpPr txBox="1"/>
            <p:nvPr/>
          </p:nvSpPr>
          <p:spPr>
            <a:xfrm>
              <a:off x="5500171" y="1317823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4AC51323-8130-4724-B757-4DD9301B6281}"/>
                </a:ext>
              </a:extLst>
            </p:cNvPr>
            <p:cNvSpPr txBox="1"/>
            <p:nvPr/>
          </p:nvSpPr>
          <p:spPr>
            <a:xfrm>
              <a:off x="5500171" y="886020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9209464F-6B73-4010-ABE9-A8F5B77182B3}"/>
                </a:ext>
              </a:extLst>
            </p:cNvPr>
            <p:cNvSpPr txBox="1"/>
            <p:nvPr/>
          </p:nvSpPr>
          <p:spPr>
            <a:xfrm>
              <a:off x="5494777" y="3645442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6DA9E33A-C92F-480B-B4CF-75449B264370}"/>
              </a:ext>
            </a:extLst>
          </p:cNvPr>
          <p:cNvGrpSpPr/>
          <p:nvPr/>
        </p:nvGrpSpPr>
        <p:grpSpPr>
          <a:xfrm>
            <a:off x="161731" y="4191784"/>
            <a:ext cx="6034848" cy="936016"/>
            <a:chOff x="898226" y="4266792"/>
            <a:chExt cx="5677944" cy="93601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4EDFDAB-A6E9-4C51-BF97-1D0D5934238F}"/>
                </a:ext>
              </a:extLst>
            </p:cNvPr>
            <p:cNvGrpSpPr/>
            <p:nvPr/>
          </p:nvGrpSpPr>
          <p:grpSpPr>
            <a:xfrm>
              <a:off x="943262" y="4335195"/>
              <a:ext cx="506237" cy="246221"/>
              <a:chOff x="2629537" y="4982934"/>
              <a:chExt cx="506237" cy="246221"/>
            </a:xfrm>
          </p:grpSpPr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65740120-3B13-4059-8F1E-E08DC21C6F15}"/>
                  </a:ext>
                </a:extLst>
              </p:cNvPr>
              <p:cNvSpPr txBox="1"/>
              <p:nvPr/>
            </p:nvSpPr>
            <p:spPr>
              <a:xfrm>
                <a:off x="2629537" y="4982934"/>
                <a:ext cx="5062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 err="1"/>
                  <a:t>ReLU</a:t>
                </a:r>
                <a:endParaRPr lang="zh-CN" altLang="en-US" sz="1000" b="1" dirty="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7C63524A-395C-43B9-86EC-6CE103A2A3F1}"/>
                  </a:ext>
                </a:extLst>
              </p:cNvPr>
              <p:cNvSpPr/>
              <p:nvPr/>
            </p:nvSpPr>
            <p:spPr>
              <a:xfrm>
                <a:off x="2629726" y="5010842"/>
                <a:ext cx="45719" cy="2060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43738E64-A53C-4D43-AAD1-BE0C57BECAE4}"/>
                </a:ext>
              </a:extLst>
            </p:cNvPr>
            <p:cNvGrpSpPr/>
            <p:nvPr/>
          </p:nvGrpSpPr>
          <p:grpSpPr>
            <a:xfrm>
              <a:off x="1388822" y="4266792"/>
              <a:ext cx="1454968" cy="400110"/>
              <a:chOff x="2431649" y="4719529"/>
              <a:chExt cx="1454968" cy="400110"/>
            </a:xfrm>
          </p:grpSpPr>
          <p:sp>
            <p:nvSpPr>
              <p:cNvPr id="84" name="流程图: 或者 83">
                <a:extLst>
                  <a:ext uri="{FF2B5EF4-FFF2-40B4-BE49-F238E27FC236}">
                    <a16:creationId xmlns:a16="http://schemas.microsoft.com/office/drawing/2014/main" id="{416F9463-98EC-4AD2-8E20-B37241E326DC}"/>
                  </a:ext>
                </a:extLst>
              </p:cNvPr>
              <p:cNvSpPr/>
              <p:nvPr/>
            </p:nvSpPr>
            <p:spPr>
              <a:xfrm>
                <a:off x="2431649" y="4823901"/>
                <a:ext cx="187672" cy="187672"/>
              </a:xfrm>
              <a:prstGeom prst="flowChartOr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A80D7CE4-6CCC-4363-9C52-41A664CFDABE}"/>
                  </a:ext>
                </a:extLst>
              </p:cNvPr>
              <p:cNvSpPr txBox="1"/>
              <p:nvPr/>
            </p:nvSpPr>
            <p:spPr>
              <a:xfrm>
                <a:off x="2619321" y="4719529"/>
                <a:ext cx="1267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Element-wise addition</a:t>
                </a:r>
                <a:endParaRPr lang="zh-CN" altLang="en-US" sz="1000" b="1" dirty="0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8FA80E5-6737-499A-854E-3120B33C9A0A}"/>
                </a:ext>
              </a:extLst>
            </p:cNvPr>
            <p:cNvGrpSpPr/>
            <p:nvPr/>
          </p:nvGrpSpPr>
          <p:grpSpPr>
            <a:xfrm>
              <a:off x="2434601" y="4330679"/>
              <a:ext cx="1514568" cy="251913"/>
              <a:chOff x="2486016" y="5909195"/>
              <a:chExt cx="1514568" cy="251913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4177C71-EA17-4CEA-B833-417D0E2E349A}"/>
                  </a:ext>
                </a:extLst>
              </p:cNvPr>
              <p:cNvSpPr/>
              <p:nvPr/>
            </p:nvSpPr>
            <p:spPr>
              <a:xfrm>
                <a:off x="2486016" y="5912535"/>
                <a:ext cx="411706" cy="24857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Conv</a:t>
                </a:r>
                <a:endParaRPr lang="zh-CN" altLang="en-US" sz="400" b="1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8128827-DA92-4E50-B7BE-25A1C977FB6A}"/>
                  </a:ext>
                </a:extLst>
              </p:cNvPr>
              <p:cNvSpPr txBox="1"/>
              <p:nvPr/>
            </p:nvSpPr>
            <p:spPr>
              <a:xfrm>
                <a:off x="2846255" y="5909195"/>
                <a:ext cx="11543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Convolution</a:t>
                </a:r>
                <a:endParaRPr lang="zh-CN" altLang="en-US" sz="1000" b="1" dirty="0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F091A25E-B296-43DA-97A0-6EB645A2B618}"/>
                </a:ext>
              </a:extLst>
            </p:cNvPr>
            <p:cNvGrpSpPr/>
            <p:nvPr/>
          </p:nvGrpSpPr>
          <p:grpSpPr>
            <a:xfrm>
              <a:off x="898226" y="4648810"/>
              <a:ext cx="1567755" cy="553998"/>
              <a:chOff x="820184" y="5621159"/>
              <a:chExt cx="1567755" cy="553998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752DE45-707B-4D0C-AF2A-CE21B507BFE8}"/>
                  </a:ext>
                </a:extLst>
              </p:cNvPr>
              <p:cNvSpPr/>
              <p:nvPr/>
            </p:nvSpPr>
            <p:spPr>
              <a:xfrm>
                <a:off x="820184" y="5718199"/>
                <a:ext cx="447947" cy="2060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/>
                  <a:t>T</a:t>
                </a:r>
                <a:endParaRPr lang="zh-CN" altLang="en-US" sz="1100" b="1" dirty="0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7058A70-134C-45A4-B5D6-0AF7B4416F86}"/>
                  </a:ext>
                </a:extLst>
              </p:cNvPr>
              <p:cNvSpPr txBox="1"/>
              <p:nvPr/>
            </p:nvSpPr>
            <p:spPr>
              <a:xfrm>
                <a:off x="1223650" y="5621159"/>
                <a:ext cx="11642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Sampled Teacher Feature Map</a:t>
                </a:r>
                <a:endParaRPr lang="zh-CN" altLang="en-US" sz="1000" b="1" dirty="0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545C7E19-E5FA-41F1-BEDA-F8774DA3D218}"/>
                </a:ext>
              </a:extLst>
            </p:cNvPr>
            <p:cNvGrpSpPr/>
            <p:nvPr/>
          </p:nvGrpSpPr>
          <p:grpSpPr>
            <a:xfrm>
              <a:off x="2363709" y="4648809"/>
              <a:ext cx="1455290" cy="553998"/>
              <a:chOff x="813945" y="5621159"/>
              <a:chExt cx="1455290" cy="553998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ED5C5FA-3FE7-4148-8B22-D79FB1668DAF}"/>
                  </a:ext>
                </a:extLst>
              </p:cNvPr>
              <p:cNvSpPr/>
              <p:nvPr/>
            </p:nvSpPr>
            <p:spPr>
              <a:xfrm>
                <a:off x="813945" y="5717790"/>
                <a:ext cx="447947" cy="2060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/>
                  <a:t>S</a:t>
                </a:r>
                <a:endParaRPr lang="zh-CN" altLang="en-US" sz="1100" b="1" dirty="0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7C5DB00-A11E-448C-80FC-993DBF0724ED}"/>
                  </a:ext>
                </a:extLst>
              </p:cNvPr>
              <p:cNvSpPr txBox="1"/>
              <p:nvPr/>
            </p:nvSpPr>
            <p:spPr>
              <a:xfrm>
                <a:off x="1223650" y="5621159"/>
                <a:ext cx="104558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Pseudo Student</a:t>
                </a:r>
              </a:p>
              <a:p>
                <a:r>
                  <a:rPr lang="en-US" altLang="zh-CN" sz="1000" b="1" dirty="0"/>
                  <a:t>Feature Map</a:t>
                </a:r>
                <a:endParaRPr lang="zh-CN" altLang="en-US" sz="1000" b="1" dirty="0"/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079C1C02-0251-4C8A-AF3B-087AE02DE83C}"/>
                </a:ext>
              </a:extLst>
            </p:cNvPr>
            <p:cNvGrpSpPr/>
            <p:nvPr/>
          </p:nvGrpSpPr>
          <p:grpSpPr>
            <a:xfrm>
              <a:off x="3878595" y="4710612"/>
              <a:ext cx="1089045" cy="258203"/>
              <a:chOff x="4828311" y="5157654"/>
              <a:chExt cx="1089045" cy="456995"/>
            </a:xfrm>
          </p:grpSpPr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AC2A6E7-F89D-4103-B0B7-0B1CE11D24AD}"/>
                  </a:ext>
                </a:extLst>
              </p:cNvPr>
              <p:cNvSpPr txBox="1"/>
              <p:nvPr/>
            </p:nvSpPr>
            <p:spPr>
              <a:xfrm>
                <a:off x="4828311" y="5157654"/>
                <a:ext cx="1089045" cy="435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Decompose</a:t>
                </a:r>
                <a:endParaRPr lang="zh-CN" altLang="en-US" sz="1000" b="1" dirty="0"/>
              </a:p>
            </p:txBody>
          </p: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76EFC7A4-5717-4998-8F4F-F3D0DBE725F2}"/>
                  </a:ext>
                </a:extLst>
              </p:cNvPr>
              <p:cNvCxnSpPr/>
              <p:nvPr/>
            </p:nvCxnSpPr>
            <p:spPr>
              <a:xfrm>
                <a:off x="4841889" y="5178861"/>
                <a:ext cx="2" cy="4357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519AFC1A-3EAC-4C08-96E9-DBB3D7AF2497}"/>
                </a:ext>
              </a:extLst>
            </p:cNvPr>
            <p:cNvGrpSpPr/>
            <p:nvPr/>
          </p:nvGrpSpPr>
          <p:grpSpPr>
            <a:xfrm>
              <a:off x="3570426" y="4345312"/>
              <a:ext cx="1204375" cy="246221"/>
              <a:chOff x="5995500" y="5247868"/>
              <a:chExt cx="1204375" cy="246221"/>
            </a:xfrm>
          </p:grpSpPr>
          <p:sp>
            <p:nvSpPr>
              <p:cNvPr id="130" name="流程图: 手动操作 129">
                <a:extLst>
                  <a:ext uri="{FF2B5EF4-FFF2-40B4-BE49-F238E27FC236}">
                    <a16:creationId xmlns:a16="http://schemas.microsoft.com/office/drawing/2014/main" id="{AE04C5BF-99B7-47CB-BE51-EDA52FF87EEA}"/>
                  </a:ext>
                </a:extLst>
              </p:cNvPr>
              <p:cNvSpPr/>
              <p:nvPr/>
            </p:nvSpPr>
            <p:spPr>
              <a:xfrm>
                <a:off x="5995500" y="5247922"/>
                <a:ext cx="375697" cy="215346"/>
              </a:xfrm>
              <a:prstGeom prst="flowChartManualOperation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M</a:t>
                </a:r>
                <a:endParaRPr lang="zh-CN" altLang="en-US" sz="800" b="1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EB9F8E7-EC9E-4F29-86E5-CDB51F5D3C8F}"/>
                  </a:ext>
                </a:extLst>
              </p:cNvPr>
              <p:cNvSpPr txBox="1"/>
              <p:nvPr/>
            </p:nvSpPr>
            <p:spPr>
              <a:xfrm>
                <a:off x="6276402" y="5247868"/>
                <a:ext cx="92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Convolution</a:t>
                </a:r>
                <a:endParaRPr lang="zh-CN" altLang="en-US" sz="1000" b="1" dirty="0"/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8278CC14-C8D6-4D84-813F-4FF9BD2EEED3}"/>
                </a:ext>
              </a:extLst>
            </p:cNvPr>
            <p:cNvGrpSpPr/>
            <p:nvPr/>
          </p:nvGrpSpPr>
          <p:grpSpPr>
            <a:xfrm>
              <a:off x="4641818" y="4289028"/>
              <a:ext cx="1021866" cy="446277"/>
              <a:chOff x="5034230" y="4616636"/>
              <a:chExt cx="1021866" cy="446277"/>
            </a:xfrm>
          </p:grpSpPr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619AE362-20C5-42F5-A962-5F73FA0530D5}"/>
                  </a:ext>
                </a:extLst>
              </p:cNvPr>
              <p:cNvSpPr txBox="1"/>
              <p:nvPr/>
            </p:nvSpPr>
            <p:spPr>
              <a:xfrm>
                <a:off x="5034230" y="4616636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FF6600"/>
                    </a:solidFill>
                    <a:latin typeface="5FAE8F6F96C59ED1"/>
                  </a:rPr>
                  <a:t>Ⓐ</a:t>
                </a:r>
              </a:p>
            </p:txBody>
          </p: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36252554-0D21-4E40-A099-B96900154641}"/>
                  </a:ext>
                </a:extLst>
              </p:cNvPr>
              <p:cNvSpPr txBox="1"/>
              <p:nvPr/>
            </p:nvSpPr>
            <p:spPr>
              <a:xfrm>
                <a:off x="5301492" y="4662803"/>
                <a:ext cx="7546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Algorithm</a:t>
                </a:r>
                <a:endParaRPr lang="zh-CN" altLang="en-US" sz="1000" b="1" dirty="0"/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4815D590-0D30-4A66-94B1-46DD58206632}"/>
                </a:ext>
              </a:extLst>
            </p:cNvPr>
            <p:cNvGrpSpPr/>
            <p:nvPr/>
          </p:nvGrpSpPr>
          <p:grpSpPr>
            <a:xfrm>
              <a:off x="5487128" y="4297570"/>
              <a:ext cx="1089042" cy="584775"/>
              <a:chOff x="5907575" y="5664875"/>
              <a:chExt cx="1052299" cy="584775"/>
            </a:xfrm>
          </p:grpSpPr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6F3FD21-2E26-4DC1-A7D0-07E2BD408405}"/>
                  </a:ext>
                </a:extLst>
              </p:cNvPr>
              <p:cNvSpPr txBox="1"/>
              <p:nvPr/>
            </p:nvSpPr>
            <p:spPr>
              <a:xfrm>
                <a:off x="6253328" y="5712617"/>
                <a:ext cx="7065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Ellipsis</a:t>
                </a:r>
                <a:endParaRPr lang="zh-CN" altLang="en-US" sz="1000" b="1" dirty="0"/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A93E1F8A-E473-4004-9C07-06CCF4A6D9F5}"/>
                  </a:ext>
                </a:extLst>
              </p:cNvPr>
              <p:cNvSpPr txBox="1"/>
              <p:nvPr/>
            </p:nvSpPr>
            <p:spPr>
              <a:xfrm>
                <a:off x="5907575" y="5664875"/>
                <a:ext cx="4763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……</a:t>
                </a:r>
                <a:endParaRPr lang="zh-CN" altLang="en-US" sz="1600" b="1" dirty="0"/>
              </a:p>
            </p:txBody>
          </p: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D448F3CE-2677-4436-BF1C-20A9EE1C87B2}"/>
                </a:ext>
              </a:extLst>
            </p:cNvPr>
            <p:cNvGrpSpPr/>
            <p:nvPr/>
          </p:nvGrpSpPr>
          <p:grpSpPr>
            <a:xfrm>
              <a:off x="4699089" y="4719572"/>
              <a:ext cx="899984" cy="400110"/>
              <a:chOff x="4841889" y="5173509"/>
              <a:chExt cx="899984" cy="708157"/>
            </a:xfrm>
          </p:grpSpPr>
          <p:cxnSp>
            <p:nvCxnSpPr>
              <p:cNvPr id="252" name="直接箭头连接符 251">
                <a:extLst>
                  <a:ext uri="{FF2B5EF4-FFF2-40B4-BE49-F238E27FC236}">
                    <a16:creationId xmlns:a16="http://schemas.microsoft.com/office/drawing/2014/main" id="{90D1ADE0-3B5C-44B7-A30C-1B9305EF6E79}"/>
                  </a:ext>
                </a:extLst>
              </p:cNvPr>
              <p:cNvCxnSpPr/>
              <p:nvPr/>
            </p:nvCxnSpPr>
            <p:spPr>
              <a:xfrm>
                <a:off x="4841889" y="5178861"/>
                <a:ext cx="2" cy="4357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01B3021C-5FB9-40D9-B829-8E9C15707DCE}"/>
                  </a:ext>
                </a:extLst>
              </p:cNvPr>
              <p:cNvSpPr txBox="1"/>
              <p:nvPr/>
            </p:nvSpPr>
            <p:spPr>
              <a:xfrm>
                <a:off x="4849229" y="5173509"/>
                <a:ext cx="892644" cy="708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Take Sample</a:t>
                </a:r>
                <a:endParaRPr lang="zh-CN" altLang="en-US" sz="1000" b="1" dirty="0"/>
              </a:p>
            </p:txBody>
          </p:sp>
        </p:grpSp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EAB27839-99C1-499B-A80C-CEDF2C40184C}"/>
                </a:ext>
              </a:extLst>
            </p:cNvPr>
            <p:cNvGrpSpPr/>
            <p:nvPr/>
          </p:nvGrpSpPr>
          <p:grpSpPr>
            <a:xfrm>
              <a:off x="5573161" y="4708340"/>
              <a:ext cx="631431" cy="400110"/>
              <a:chOff x="4841889" y="5170813"/>
              <a:chExt cx="631431" cy="708157"/>
            </a:xfrm>
          </p:grpSpPr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96F5B002-927F-46E8-9B2D-D098AD0F9C9B}"/>
                  </a:ext>
                </a:extLst>
              </p:cNvPr>
              <p:cNvSpPr txBox="1"/>
              <p:nvPr/>
            </p:nvSpPr>
            <p:spPr>
              <a:xfrm>
                <a:off x="4842671" y="5170813"/>
                <a:ext cx="630649" cy="708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Initialize</a:t>
                </a:r>
                <a:endParaRPr lang="zh-CN" altLang="en-US" sz="1000" b="1" dirty="0"/>
              </a:p>
            </p:txBody>
          </p:sp>
          <p:cxnSp>
            <p:nvCxnSpPr>
              <p:cNvPr id="255" name="直接箭头连接符 254">
                <a:extLst>
                  <a:ext uri="{FF2B5EF4-FFF2-40B4-BE49-F238E27FC236}">
                    <a16:creationId xmlns:a16="http://schemas.microsoft.com/office/drawing/2014/main" id="{478311E1-D0B0-4B4D-BD07-5572FD948B81}"/>
                  </a:ext>
                </a:extLst>
              </p:cNvPr>
              <p:cNvCxnSpPr/>
              <p:nvPr/>
            </p:nvCxnSpPr>
            <p:spPr>
              <a:xfrm>
                <a:off x="4841889" y="5178861"/>
                <a:ext cx="2" cy="4357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A8BDD76E-D922-4313-AC31-2446CE212267}"/>
              </a:ext>
            </a:extLst>
          </p:cNvPr>
          <p:cNvGrpSpPr/>
          <p:nvPr/>
        </p:nvGrpSpPr>
        <p:grpSpPr>
          <a:xfrm>
            <a:off x="63580" y="708367"/>
            <a:ext cx="5917869" cy="614125"/>
            <a:chOff x="63580" y="708367"/>
            <a:chExt cx="5917869" cy="614125"/>
          </a:xfrm>
        </p:grpSpPr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7C654E05-8814-4939-98C6-E59881DD8ABE}"/>
                </a:ext>
              </a:extLst>
            </p:cNvPr>
            <p:cNvSpPr txBox="1"/>
            <p:nvPr/>
          </p:nvSpPr>
          <p:spPr>
            <a:xfrm>
              <a:off x="816789" y="708367"/>
              <a:ext cx="1125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Teacher</a:t>
              </a:r>
              <a:endParaRPr lang="zh-CN" altLang="en-US" sz="1600" b="1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C6776496-60DB-4C0E-AC0B-4BA905F871DC}"/>
                </a:ext>
              </a:extLst>
            </p:cNvPr>
            <p:cNvSpPr/>
            <p:nvPr/>
          </p:nvSpPr>
          <p:spPr>
            <a:xfrm>
              <a:off x="63580" y="725446"/>
              <a:ext cx="5917869" cy="59704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3380B6A1-FAB2-438F-8B33-D76CB03FDC79}"/>
              </a:ext>
            </a:extLst>
          </p:cNvPr>
          <p:cNvGrpSpPr/>
          <p:nvPr/>
        </p:nvGrpSpPr>
        <p:grpSpPr>
          <a:xfrm>
            <a:off x="75958" y="3551814"/>
            <a:ext cx="5917869" cy="572232"/>
            <a:chOff x="63580" y="678467"/>
            <a:chExt cx="5917869" cy="644025"/>
          </a:xfrm>
        </p:grpSpPr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D58756C7-F472-4145-B46C-1A3103CBE11B}"/>
                </a:ext>
              </a:extLst>
            </p:cNvPr>
            <p:cNvSpPr txBox="1"/>
            <p:nvPr/>
          </p:nvSpPr>
          <p:spPr>
            <a:xfrm>
              <a:off x="828774" y="678467"/>
              <a:ext cx="1125804" cy="338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Student</a:t>
              </a:r>
              <a:endParaRPr lang="zh-CN" altLang="en-US" sz="1600" b="1" dirty="0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60F3A838-68D2-4D9F-8A9D-2DC449E1E9BB}"/>
                </a:ext>
              </a:extLst>
            </p:cNvPr>
            <p:cNvSpPr/>
            <p:nvPr/>
          </p:nvSpPr>
          <p:spPr>
            <a:xfrm>
              <a:off x="63580" y="725446"/>
              <a:ext cx="5917869" cy="59704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7" name="矩形 266">
            <a:extLst>
              <a:ext uri="{FF2B5EF4-FFF2-40B4-BE49-F238E27FC236}">
                <a16:creationId xmlns:a16="http://schemas.microsoft.com/office/drawing/2014/main" id="{71AFE383-376D-4A38-9CE2-111F68C6F4F8}"/>
              </a:ext>
            </a:extLst>
          </p:cNvPr>
          <p:cNvSpPr/>
          <p:nvPr/>
        </p:nvSpPr>
        <p:spPr>
          <a:xfrm>
            <a:off x="63580" y="1326493"/>
            <a:ext cx="5917869" cy="59704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箭头: 下 267">
            <a:extLst>
              <a:ext uri="{FF2B5EF4-FFF2-40B4-BE49-F238E27FC236}">
                <a16:creationId xmlns:a16="http://schemas.microsoft.com/office/drawing/2014/main" id="{63110378-EB32-40C1-B5D5-2252334A45DB}"/>
              </a:ext>
            </a:extLst>
          </p:cNvPr>
          <p:cNvSpPr/>
          <p:nvPr/>
        </p:nvSpPr>
        <p:spPr>
          <a:xfrm>
            <a:off x="733348" y="1116749"/>
            <a:ext cx="198403" cy="45735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4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82</Words>
  <Application>Microsoft Office PowerPoint</Application>
  <PresentationFormat>宽屏</PresentationFormat>
  <Paragraphs>67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5FAE8F6F96C59ED1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20</cp:revision>
  <dcterms:created xsi:type="dcterms:W3CDTF">2021-08-29T02:57:29Z</dcterms:created>
  <dcterms:modified xsi:type="dcterms:W3CDTF">2021-11-13T13:10:01Z</dcterms:modified>
</cp:coreProperties>
</file>