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2D7DAA-0808-4ECB-8132-BB3F522F3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2222" r="1714" b="5459"/>
          <a:stretch/>
        </p:blipFill>
        <p:spPr>
          <a:xfrm>
            <a:off x="582570" y="2463283"/>
            <a:ext cx="2597659" cy="1737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120775-B645-477D-A201-937680234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23" y="2463282"/>
            <a:ext cx="1524000" cy="76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7E4B04-0E8E-434C-B0E2-3A960D50F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97" y="2463282"/>
            <a:ext cx="1524000" cy="76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61668-CEA9-4C14-B79E-98047C990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71" y="2463282"/>
            <a:ext cx="1524000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3A082-DE75-4895-A1AD-766E53009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13" y="3428381"/>
            <a:ext cx="1524000" cy="76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6771A4-58A1-4C93-8295-33DB3D726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97" y="3428383"/>
            <a:ext cx="1524000" cy="7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BEE4803-A651-4989-84C8-15C0D8E3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71" y="3428383"/>
            <a:ext cx="1524000" cy="76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3B3782-4AB8-43EA-841E-46C876F486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5" y="3428383"/>
            <a:ext cx="1524000" cy="762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50BA69-607C-4635-9659-C863FB664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9" y="3428383"/>
            <a:ext cx="1524000" cy="762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903734" y="4190377"/>
            <a:ext cx="201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Urban100:img092x4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52D1C0-3A9F-4BAB-8740-815D4FFD2F06}"/>
              </a:ext>
            </a:extLst>
          </p:cNvPr>
          <p:cNvSpPr txBox="1"/>
          <p:nvPr/>
        </p:nvSpPr>
        <p:spPr>
          <a:xfrm>
            <a:off x="3262986" y="3172943"/>
            <a:ext cx="147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Ground Truth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B1FAF2-F3D1-485C-8FE1-674E0E90EF85}"/>
              </a:ext>
            </a:extLst>
          </p:cNvPr>
          <p:cNvSpPr txBox="1"/>
          <p:nvPr/>
        </p:nvSpPr>
        <p:spPr>
          <a:xfrm>
            <a:off x="5108359" y="317294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Bicubic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52780-DAAB-4A6C-BECE-5AED6AF3BD13}"/>
              </a:ext>
            </a:extLst>
          </p:cNvPr>
          <p:cNvSpPr txBox="1"/>
          <p:nvPr/>
        </p:nvSpPr>
        <p:spPr>
          <a:xfrm>
            <a:off x="6737779" y="3172942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343AD7-A94D-415C-A5E5-C14475105EBA}"/>
              </a:ext>
            </a:extLst>
          </p:cNvPr>
          <p:cNvSpPr txBox="1"/>
          <p:nvPr/>
        </p:nvSpPr>
        <p:spPr>
          <a:xfrm>
            <a:off x="3693266" y="419038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6B6DEE-D0EE-4061-BD14-B0A443E0C6CB}"/>
              </a:ext>
            </a:extLst>
          </p:cNvPr>
          <p:cNvSpPr txBox="1"/>
          <p:nvPr/>
        </p:nvSpPr>
        <p:spPr>
          <a:xfrm>
            <a:off x="5266474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5EAE06-94C3-4A2B-99F8-1E8578824B13}"/>
              </a:ext>
            </a:extLst>
          </p:cNvPr>
          <p:cNvSpPr txBox="1"/>
          <p:nvPr/>
        </p:nvSpPr>
        <p:spPr>
          <a:xfrm>
            <a:off x="6845181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IMDN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C037B9-DDDA-4344-981D-B262700D216C}"/>
              </a:ext>
            </a:extLst>
          </p:cNvPr>
          <p:cNvSpPr txBox="1"/>
          <p:nvPr/>
        </p:nvSpPr>
        <p:spPr>
          <a:xfrm>
            <a:off x="7938753" y="4190379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Plain-M(ours)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398B00-16D6-4F4B-B4A8-978DB9471C3C}"/>
              </a:ext>
            </a:extLst>
          </p:cNvPr>
          <p:cNvSpPr txBox="1"/>
          <p:nvPr/>
        </p:nvSpPr>
        <p:spPr>
          <a:xfrm>
            <a:off x="9516776" y="420063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Plain-X(ours)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286B0DC-A9AE-4EA0-A134-D8C0D2320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5" y="2463282"/>
            <a:ext cx="1524000" cy="762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444E393-CB11-4BAF-AACE-424475EEC8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9" y="2463282"/>
            <a:ext cx="1524000" cy="762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0B1CB67-5295-465E-83FF-15A4D35681A5}"/>
              </a:ext>
            </a:extLst>
          </p:cNvPr>
          <p:cNvSpPr txBox="1"/>
          <p:nvPr/>
        </p:nvSpPr>
        <p:spPr>
          <a:xfrm>
            <a:off x="8362811" y="31729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E2431BC-9041-433B-B485-1F760E5C6EB9}"/>
              </a:ext>
            </a:extLst>
          </p:cNvPr>
          <p:cNvSpPr txBox="1"/>
          <p:nvPr/>
        </p:nvSpPr>
        <p:spPr>
          <a:xfrm>
            <a:off x="10000083" y="317294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11</cp:revision>
  <dcterms:created xsi:type="dcterms:W3CDTF">2021-11-15T03:56:35Z</dcterms:created>
  <dcterms:modified xsi:type="dcterms:W3CDTF">2021-11-15T11:26:32Z</dcterms:modified>
</cp:coreProperties>
</file>