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94D2D-93F7-4A0D-A9F3-2CA0FC18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A55C3B-5560-44D3-82E2-04B2AA7F4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E3D3D-9A95-479B-B04C-0FB0DEF2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5F95-0CBC-4A94-85C3-F236354DB6B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B7D02-AF8E-4ECE-A9EE-B1239EA6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E62E2-4651-4587-A90D-4CB27670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F1F2-CFB7-4A8D-8EB1-1C853F08E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86E97-3A62-4A2B-A17E-DF75EFE7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E14701-76D1-41AF-B49E-587C34EEC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DCB96-26C6-453F-BDC5-7117F3B1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5F95-0CBC-4A94-85C3-F236354DB6B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40B74-D426-478D-A23A-E929E0D9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E92D8-1AF1-4EDC-8750-A7BB9411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F1F2-CFB7-4A8D-8EB1-1C853F08E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9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7F997-BF19-433D-B6B5-7E16A303B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6F499-520A-45D0-8F89-0A0DA3D3C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5B022-BE19-4F38-A2EF-D82359C5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5F95-0CBC-4A94-85C3-F236354DB6B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854C8-3E08-4C44-B417-3FF2B706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05644-D5C2-405C-B6E5-F57F56F1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F1F2-CFB7-4A8D-8EB1-1C853F08E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A70DE-6C08-4801-A99C-90C0A166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93E36-EABD-4A32-BEAF-789333320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2D981-93EE-4E06-9AA5-7EFFF196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5F95-0CBC-4A94-85C3-F236354DB6B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BE7BB-A049-4D40-959B-206893FF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DCB9B-02B8-4F01-8E07-BB8BA327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F1F2-CFB7-4A8D-8EB1-1C853F08E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36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89076-1DCA-4878-954B-31C60DAF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C6112-9BB7-45A7-84B5-3E5D44E77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D5CCB-A290-474A-91D2-7D701993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5F95-0CBC-4A94-85C3-F236354DB6B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17305-A976-477A-B8F1-508CE934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D4DE5-91E7-447F-A8DA-C692F909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F1F2-CFB7-4A8D-8EB1-1C853F08E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1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96D62-4B79-446D-99C3-CBEC04EA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C1CF9-7BFF-4FA4-A202-7637F4C2F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F5CAF-B2B6-4BDF-ACC5-AFCE28FF7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1ACC0-459C-4363-AA37-E447A717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5F95-0CBC-4A94-85C3-F236354DB6B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31A53-DE11-45F2-996B-A3B25CB1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846B4-0BBA-4158-9C13-C30DD447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F1F2-CFB7-4A8D-8EB1-1C853F08E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1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8C45C-49EF-4C1B-832C-09911AF4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3912F-4A7C-4A39-A099-29807486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DA3A8F-B8CE-44F5-94BB-3603FE6C6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0F2284-7350-485A-9095-339AD09AE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F299E5-EFCF-4494-BD60-327E438D2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745763-BAFB-4F5E-80B5-03E7685E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5F95-0CBC-4A94-85C3-F236354DB6B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D699D-3262-467E-A9E3-0B67258D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F98070-8C5F-4899-A970-71EA8558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F1F2-CFB7-4A8D-8EB1-1C853F08E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27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C064F-5D22-49B8-B305-E1360385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A6FF4B-1BB0-4FB2-BBD4-D7A5D468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5F95-0CBC-4A94-85C3-F236354DB6B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B0F06D-D4AD-45B5-AB4A-3C29401A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A729B2-73BE-48DB-9A1A-3F82C9D1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F1F2-CFB7-4A8D-8EB1-1C853F08E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1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F0B835-CC29-4E08-A073-1D041164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5F95-0CBC-4A94-85C3-F236354DB6B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9EA5A7-8DDE-4AA1-917C-9CD4B13C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F90ED-6CEE-40F4-83CC-3AB2E03D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F1F2-CFB7-4A8D-8EB1-1C853F08E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3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70510-9779-4A5B-93A5-DA5CC9FE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2E5C2-193F-4A8B-B4D6-B7A616B5B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C3E36-F57C-4AB2-810A-C8A3DE165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A6AC2-755A-4EB3-8D34-82AC8764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5F95-0CBC-4A94-85C3-F236354DB6B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54E98-BF03-4765-84E6-A8503F71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586246-B1E3-46BF-82BE-CE6C6838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F1F2-CFB7-4A8D-8EB1-1C853F08E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2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6F770-67DE-49E5-B3F1-E9368C21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C4E5B5-CC18-4BE7-B245-383462AF3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70D8C-1E29-4336-865E-1409A4FA4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A3926-92A4-4C0C-91FD-CB144B3D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5F95-0CBC-4A94-85C3-F236354DB6B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66111F-E110-425A-903D-B838D268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7F17A-4C4D-4794-9085-2E13A47E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F1F2-CFB7-4A8D-8EB1-1C853F08E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43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8CA42-7EDF-4D85-914C-6BDBD872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F3A2B-8CE9-4FBD-B00B-C180C6B81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B43A6-45D2-40EF-87AD-91F736DCA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65F95-0CBC-4A94-85C3-F236354DB6B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69135-DA0E-4361-B40E-FCFDD9D5D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303B4-C338-4580-A660-0077DB1AE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F1F2-CFB7-4A8D-8EB1-1C853F08E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5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B3A87-4A16-4B8D-A6D6-5E7BF2687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2A99AE-A91E-4AF6-816A-925B7A578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吴凯</dc:creator>
  <cp:lastModifiedBy>吴凯</cp:lastModifiedBy>
  <cp:revision>2</cp:revision>
  <dcterms:created xsi:type="dcterms:W3CDTF">2021-10-29T08:22:51Z</dcterms:created>
  <dcterms:modified xsi:type="dcterms:W3CDTF">2021-10-29T09:04:58Z</dcterms:modified>
</cp:coreProperties>
</file>