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FF6600"/>
    <a:srgbClr val="C55A11"/>
    <a:srgbClr val="4472C4"/>
    <a:srgbClr val="FFFFFF"/>
    <a:srgbClr val="A9D18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FA019B0E-36E4-4938-AC02-C518BD045975}"/>
              </a:ext>
            </a:extLst>
          </p:cNvPr>
          <p:cNvGrpSpPr/>
          <p:nvPr/>
        </p:nvGrpSpPr>
        <p:grpSpPr>
          <a:xfrm>
            <a:off x="869307" y="884709"/>
            <a:ext cx="759998" cy="3282642"/>
            <a:chOff x="5494777" y="886020"/>
            <a:chExt cx="759998" cy="3282642"/>
          </a:xfrm>
        </p:grpSpPr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A68E0F14-C887-4D12-8BC2-D3CBF9C88D9C}"/>
                </a:ext>
              </a:extLst>
            </p:cNvPr>
            <p:cNvSpPr txBox="1"/>
            <p:nvPr/>
          </p:nvSpPr>
          <p:spPr>
            <a:xfrm>
              <a:off x="5500171" y="1317823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C7DDAAA6-D434-4D5E-9390-DB4271FECB6C}"/>
                </a:ext>
              </a:extLst>
            </p:cNvPr>
            <p:cNvSpPr txBox="1"/>
            <p:nvPr/>
          </p:nvSpPr>
          <p:spPr>
            <a:xfrm>
              <a:off x="5500171" y="886020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558EFA49-4013-439D-9F94-54143C8BF3E5}"/>
                </a:ext>
              </a:extLst>
            </p:cNvPr>
            <p:cNvSpPr txBox="1"/>
            <p:nvPr/>
          </p:nvSpPr>
          <p:spPr>
            <a:xfrm>
              <a:off x="5494777" y="3645442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16A0AE26-78AD-4084-B26F-63B865279EA9}"/>
              </a:ext>
            </a:extLst>
          </p:cNvPr>
          <p:cNvGrpSpPr/>
          <p:nvPr/>
        </p:nvGrpSpPr>
        <p:grpSpPr>
          <a:xfrm>
            <a:off x="1596338" y="851476"/>
            <a:ext cx="3653516" cy="435868"/>
            <a:chOff x="1733357" y="857942"/>
            <a:chExt cx="3653516" cy="4358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9A99A9-D2CA-4462-9DDF-00F104566256}"/>
                </a:ext>
              </a:extLst>
            </p:cNvPr>
            <p:cNvSpPr/>
            <p:nvPr/>
          </p:nvSpPr>
          <p:spPr>
            <a:xfrm>
              <a:off x="2370337" y="1014384"/>
              <a:ext cx="754603" cy="2705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0B3667-9317-4FB4-81B4-1746D8F3B740}"/>
                </a:ext>
              </a:extLst>
            </p:cNvPr>
            <p:cNvSpPr/>
            <p:nvPr/>
          </p:nvSpPr>
          <p:spPr>
            <a:xfrm>
              <a:off x="3284736" y="1007185"/>
              <a:ext cx="88778" cy="276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F3AC3D5-3BFB-438F-82FC-A66DF9C8282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124940" y="1145219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569C02D-C192-4E56-9ADB-21468172FC0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733357" y="1149658"/>
              <a:ext cx="63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B174CE-47AF-442D-BD68-2EC7BF0827D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373514" y="1145219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DFB387-0799-4921-8E56-B2332CF07A1F}"/>
                </a:ext>
              </a:extLst>
            </p:cNvPr>
            <p:cNvSpPr/>
            <p:nvPr/>
          </p:nvSpPr>
          <p:spPr>
            <a:xfrm>
              <a:off x="3675355" y="1023262"/>
              <a:ext cx="754603" cy="2705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C17112-752E-4D2C-8CD8-78FFDA4B67EE}"/>
                </a:ext>
              </a:extLst>
            </p:cNvPr>
            <p:cNvSpPr/>
            <p:nvPr/>
          </p:nvSpPr>
          <p:spPr>
            <a:xfrm>
              <a:off x="4589754" y="1016063"/>
              <a:ext cx="88778" cy="276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E327B-D4B3-44B7-BA80-6FD7B6C4D08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429958" y="1154097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754F9FC-9AAE-45FE-B3C9-7A642D7BC7BF}"/>
                </a:ext>
              </a:extLst>
            </p:cNvPr>
            <p:cNvCxnSpPr>
              <a:cxnSpLocks/>
              <a:stCxn id="11" idx="3"/>
              <a:endCxn id="17" idx="2"/>
            </p:cNvCxnSpPr>
            <p:nvPr/>
          </p:nvCxnSpPr>
          <p:spPr>
            <a:xfrm>
              <a:off x="4678532" y="1154097"/>
              <a:ext cx="351602" cy="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0491C1-26B2-48D0-B711-59672D04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325" y="857942"/>
              <a:ext cx="0" cy="287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5E5A0AF-8405-493C-BADF-050EF3266775}"/>
                </a:ext>
              </a:extLst>
            </p:cNvPr>
            <p:cNvCxnSpPr>
              <a:cxnSpLocks/>
            </p:cNvCxnSpPr>
            <p:nvPr/>
          </p:nvCxnSpPr>
          <p:spPr>
            <a:xfrm>
              <a:off x="2253325" y="857942"/>
              <a:ext cx="28673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5E848AB-3A63-4ECA-BC1C-AB9153A85E1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120684" y="857942"/>
              <a:ext cx="478" cy="209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或者 16">
              <a:extLst>
                <a:ext uri="{FF2B5EF4-FFF2-40B4-BE49-F238E27FC236}">
                  <a16:creationId xmlns:a16="http://schemas.microsoft.com/office/drawing/2014/main" id="{7A818C05-A996-4C91-8680-937A0A2DC656}"/>
                </a:ext>
              </a:extLst>
            </p:cNvPr>
            <p:cNvSpPr/>
            <p:nvPr/>
          </p:nvSpPr>
          <p:spPr>
            <a:xfrm>
              <a:off x="5030134" y="1067131"/>
              <a:ext cx="182056" cy="182056"/>
            </a:xfrm>
            <a:prstGeom prst="flowChartOr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EC89C9-306B-4F75-8E17-2D69460BA899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46" y="1155576"/>
              <a:ext cx="157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C342574-20DE-4222-AAFB-1D69074DBA65}"/>
              </a:ext>
            </a:extLst>
          </p:cNvPr>
          <p:cNvGrpSpPr/>
          <p:nvPr/>
        </p:nvGrpSpPr>
        <p:grpSpPr>
          <a:xfrm>
            <a:off x="1594699" y="1345427"/>
            <a:ext cx="3672685" cy="478844"/>
            <a:chOff x="1733357" y="2289084"/>
            <a:chExt cx="3672685" cy="4129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8F2F49-3479-46AD-BBB4-E1D7D66E5C18}"/>
                </a:ext>
              </a:extLst>
            </p:cNvPr>
            <p:cNvSpPr/>
            <p:nvPr/>
          </p:nvSpPr>
          <p:spPr>
            <a:xfrm>
              <a:off x="2370337" y="2292200"/>
              <a:ext cx="754603" cy="39596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B9E9F2-641D-4578-9CBD-7F9FBAA82C5A}"/>
                </a:ext>
              </a:extLst>
            </p:cNvPr>
            <p:cNvSpPr/>
            <p:nvPr/>
          </p:nvSpPr>
          <p:spPr>
            <a:xfrm>
              <a:off x="3284736" y="2289084"/>
              <a:ext cx="88778" cy="404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65F709A-F6C9-4FB5-B8F1-45B406A65BD7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124940" y="2490181"/>
              <a:ext cx="159796" cy="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FBD2B4D-56AE-4466-B095-91A6037C1C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733357" y="2490181"/>
              <a:ext cx="63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E9111B-C04B-4ADA-B318-44D2877B1E1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3373514" y="2491106"/>
              <a:ext cx="3018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874B2D2-A581-4757-B4C7-9016F52CD9C3}"/>
                </a:ext>
              </a:extLst>
            </p:cNvPr>
            <p:cNvSpPr/>
            <p:nvPr/>
          </p:nvSpPr>
          <p:spPr>
            <a:xfrm>
              <a:off x="3675355" y="2301077"/>
              <a:ext cx="754603" cy="39596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EA4804-FDB9-4D37-A21A-19345D9E6BBB}"/>
                </a:ext>
              </a:extLst>
            </p:cNvPr>
            <p:cNvSpPr/>
            <p:nvPr/>
          </p:nvSpPr>
          <p:spPr>
            <a:xfrm>
              <a:off x="4589754" y="2297963"/>
              <a:ext cx="88778" cy="404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1742809-F21F-4830-9FBF-D71ACAA28160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4429958" y="2499059"/>
              <a:ext cx="159796" cy="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3C45BED-6B99-476C-991B-F7F7950BEF70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32" y="2494619"/>
              <a:ext cx="727510" cy="2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EA215D25-88A9-4A15-BD63-05852D8214B4}"/>
              </a:ext>
            </a:extLst>
          </p:cNvPr>
          <p:cNvSpPr txBox="1"/>
          <p:nvPr/>
        </p:nvSpPr>
        <p:spPr>
          <a:xfrm>
            <a:off x="88639" y="1102503"/>
            <a:ext cx="103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Equivalent</a:t>
            </a:r>
          </a:p>
          <a:p>
            <a:r>
              <a:rPr lang="en-US" altLang="zh-CN" sz="1000" b="1" dirty="0"/>
              <a:t>Convert</a:t>
            </a:r>
            <a:endParaRPr lang="zh-CN" altLang="en-US" sz="1000" b="1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CA482B5-97B1-4585-A313-3A1899175051}"/>
              </a:ext>
            </a:extLst>
          </p:cNvPr>
          <p:cNvGrpSpPr/>
          <p:nvPr/>
        </p:nvGrpSpPr>
        <p:grpSpPr>
          <a:xfrm>
            <a:off x="2887506" y="1578525"/>
            <a:ext cx="1070732" cy="1794800"/>
            <a:chOff x="7317507" y="2234058"/>
            <a:chExt cx="1070732" cy="1794800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EB9A39B-E8F9-45D2-819F-45D653646CBB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1E8F9906-4A4E-4804-A298-EEF3DC6E284B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7E21D89-AE03-4840-AB0E-D9691606DAA6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102" name="流程图: 手动操作 101">
                <a:extLst>
                  <a:ext uri="{FF2B5EF4-FFF2-40B4-BE49-F238E27FC236}">
                    <a16:creationId xmlns:a16="http://schemas.microsoft.com/office/drawing/2014/main" id="{D2F8E62D-32DB-4B90-B480-27686E9D1A64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77200E6-9701-474C-9568-2B4EA67C0FF0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26F2BDDE-58A5-4A19-95E8-B136A9DF0325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BD6C0706-FFDA-4780-BFE3-4DC4462BD1EF}"/>
                </a:ext>
              </a:extLst>
            </p:cNvPr>
            <p:cNvCxnSpPr>
              <a:stCxn id="100" idx="1"/>
              <a:endCxn id="105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3C9379C-E60D-47BE-91F4-A5F67F4EE6B1}"/>
              </a:ext>
            </a:extLst>
          </p:cNvPr>
          <p:cNvGrpSpPr/>
          <p:nvPr/>
        </p:nvGrpSpPr>
        <p:grpSpPr>
          <a:xfrm>
            <a:off x="4376414" y="1584716"/>
            <a:ext cx="1070732" cy="1794800"/>
            <a:chOff x="7317507" y="2234058"/>
            <a:chExt cx="1070732" cy="179480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F4CFCEC-9658-4199-B1D3-82C54D5DE22F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1F2C18B-639A-4FC8-82FE-D2899260079B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C0BACF9-6FBE-457A-BFEF-E6D58C518442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128" name="流程图: 手动操作 127">
                <a:extLst>
                  <a:ext uri="{FF2B5EF4-FFF2-40B4-BE49-F238E27FC236}">
                    <a16:creationId xmlns:a16="http://schemas.microsoft.com/office/drawing/2014/main" id="{1D514585-7E98-4112-8573-71302F210746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A42B1004-2A4A-44F4-8C1B-7B547DD5FA74}"/>
                  </a:ext>
                </a:extLst>
              </p:cNvPr>
              <p:cNvCxnSpPr>
                <a:endCxn id="126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68CB6A05-BCCA-441F-A212-456D586A8D02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78B5260-4B32-4293-8550-6FACD9AD3D18}"/>
                </a:ext>
              </a:extLst>
            </p:cNvPr>
            <p:cNvCxnSpPr>
              <a:stCxn id="126" idx="1"/>
              <a:endCxn id="124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4CDA3652-BA5D-4732-BD40-F0ADF7333331}"/>
              </a:ext>
            </a:extLst>
          </p:cNvPr>
          <p:cNvGrpSpPr/>
          <p:nvPr/>
        </p:nvGrpSpPr>
        <p:grpSpPr>
          <a:xfrm>
            <a:off x="1741872" y="3777793"/>
            <a:ext cx="3525512" cy="266086"/>
            <a:chOff x="1722267" y="4085435"/>
            <a:chExt cx="3525512" cy="266086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1A70FEC-14AC-4B9F-855C-D2D81FBA5190}"/>
                </a:ext>
              </a:extLst>
            </p:cNvPr>
            <p:cNvGrpSpPr/>
            <p:nvPr/>
          </p:nvGrpSpPr>
          <p:grpSpPr>
            <a:xfrm>
              <a:off x="1722267" y="4086380"/>
              <a:ext cx="1660125" cy="253783"/>
              <a:chOff x="1731145" y="3857938"/>
              <a:chExt cx="1660125" cy="581569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B504BA1-81DF-4009-B8DA-6B7A23F6AEC3}"/>
                  </a:ext>
                </a:extLst>
              </p:cNvPr>
              <p:cNvSpPr/>
              <p:nvPr/>
            </p:nvSpPr>
            <p:spPr>
              <a:xfrm>
                <a:off x="2388093" y="3872945"/>
                <a:ext cx="754603" cy="56656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D70492C-524C-481D-8857-901CA5C8F148}"/>
                  </a:ext>
                </a:extLst>
              </p:cNvPr>
              <p:cNvSpPr/>
              <p:nvPr/>
            </p:nvSpPr>
            <p:spPr>
              <a:xfrm>
                <a:off x="3302491" y="3857938"/>
                <a:ext cx="88779" cy="5781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38E28808-3F3A-423E-BA62-58AD76B66EEF}"/>
                  </a:ext>
                </a:extLst>
              </p:cNvPr>
              <p:cNvCxnSpPr>
                <a:cxnSpLocks/>
                <a:stCxn id="155" idx="3"/>
                <a:endCxn id="156" idx="1"/>
              </p:cNvCxnSpPr>
              <p:nvPr/>
            </p:nvCxnSpPr>
            <p:spPr>
              <a:xfrm flipV="1">
                <a:off x="3142696" y="4147003"/>
                <a:ext cx="159795" cy="9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2FAB94BC-F293-479F-B399-2C9ABCB7AA90}"/>
                  </a:ext>
                </a:extLst>
              </p:cNvPr>
              <p:cNvCxnSpPr>
                <a:cxnSpLocks/>
                <a:endCxn id="155" idx="1"/>
              </p:cNvCxnSpPr>
              <p:nvPr/>
            </p:nvCxnSpPr>
            <p:spPr>
              <a:xfrm flipV="1">
                <a:off x="1731145" y="4156226"/>
                <a:ext cx="656948" cy="1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18AD840-F093-4610-835D-5E18C721584A}"/>
                </a:ext>
              </a:extLst>
            </p:cNvPr>
            <p:cNvGrpSpPr/>
            <p:nvPr/>
          </p:nvGrpSpPr>
          <p:grpSpPr>
            <a:xfrm>
              <a:off x="3382392" y="4085435"/>
              <a:ext cx="1865387" cy="266086"/>
              <a:chOff x="3382392" y="3968673"/>
              <a:chExt cx="1865387" cy="412018"/>
            </a:xfrm>
          </p:grpSpPr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E8137228-D7E8-4959-8DEA-7B0F86B59BB8}"/>
                  </a:ext>
                </a:extLst>
              </p:cNvPr>
              <p:cNvCxnSpPr>
                <a:cxnSpLocks/>
                <a:stCxn id="156" idx="3"/>
                <a:endCxn id="151" idx="1"/>
              </p:cNvCxnSpPr>
              <p:nvPr/>
            </p:nvCxnSpPr>
            <p:spPr>
              <a:xfrm>
                <a:off x="3382392" y="4165461"/>
                <a:ext cx="310719" cy="9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DA085BC0-DDF6-42D3-99B3-5C74AEC57759}"/>
                  </a:ext>
                </a:extLst>
              </p:cNvPr>
              <p:cNvSpPr/>
              <p:nvPr/>
            </p:nvSpPr>
            <p:spPr>
              <a:xfrm>
                <a:off x="3693111" y="3968673"/>
                <a:ext cx="754603" cy="41201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BF28F2B-F7DB-488A-B8A7-C7BB8BE9A117}"/>
                  </a:ext>
                </a:extLst>
              </p:cNvPr>
              <p:cNvSpPr/>
              <p:nvPr/>
            </p:nvSpPr>
            <p:spPr>
              <a:xfrm>
                <a:off x="4607508" y="3977946"/>
                <a:ext cx="79902" cy="3750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9E1EEAAD-F094-4199-B2CD-7BA922793CBA}"/>
                  </a:ext>
                </a:extLst>
              </p:cNvPr>
              <p:cNvCxnSpPr>
                <a:cxnSpLocks/>
                <a:stCxn id="151" idx="3"/>
                <a:endCxn id="152" idx="1"/>
              </p:cNvCxnSpPr>
              <p:nvPr/>
            </p:nvCxnSpPr>
            <p:spPr>
              <a:xfrm flipV="1">
                <a:off x="4447714" y="4165453"/>
                <a:ext cx="159794" cy="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C8500098-8A4C-4758-A7AF-2A3135927D5D}"/>
                  </a:ext>
                </a:extLst>
              </p:cNvPr>
              <p:cNvCxnSpPr>
                <a:cxnSpLocks/>
                <a:stCxn id="152" idx="3"/>
              </p:cNvCxnSpPr>
              <p:nvPr/>
            </p:nvCxnSpPr>
            <p:spPr>
              <a:xfrm>
                <a:off x="4687410" y="4165453"/>
                <a:ext cx="5603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7FCE76B7-033C-4F27-9F63-E82139A458F4}"/>
              </a:ext>
            </a:extLst>
          </p:cNvPr>
          <p:cNvGrpSpPr/>
          <p:nvPr/>
        </p:nvGrpSpPr>
        <p:grpSpPr>
          <a:xfrm>
            <a:off x="1417677" y="1578931"/>
            <a:ext cx="1070732" cy="1794800"/>
            <a:chOff x="7317507" y="2234058"/>
            <a:chExt cx="1070732" cy="1794800"/>
          </a:xfrm>
        </p:grpSpPr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8075A8B1-A896-4305-92E4-6484064AF9CD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FC380494-13EF-4169-9580-2C9C58C735C5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2CA7A884-CFED-483E-A397-7ED40A78D677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225" name="流程图: 手动操作 224">
                <a:extLst>
                  <a:ext uri="{FF2B5EF4-FFF2-40B4-BE49-F238E27FC236}">
                    <a16:creationId xmlns:a16="http://schemas.microsoft.com/office/drawing/2014/main" id="{5D5508CC-9A20-4E08-8BD4-246EACBFEBF0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B523EA20-1E92-4EB3-B2F8-C87936901893}"/>
                  </a:ext>
                </a:extLst>
              </p:cNvPr>
              <p:cNvCxnSpPr>
                <a:endCxn id="223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3C932822-58C6-4CE8-9AA4-AF9F9AA405D1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222" name="连接符: 肘形 221">
              <a:extLst>
                <a:ext uri="{FF2B5EF4-FFF2-40B4-BE49-F238E27FC236}">
                  <a16:creationId xmlns:a16="http://schemas.microsoft.com/office/drawing/2014/main" id="{46777799-C0D4-42BE-865D-347FFC46DA76}"/>
                </a:ext>
              </a:extLst>
            </p:cNvPr>
            <p:cNvCxnSpPr>
              <a:stCxn id="223" idx="1"/>
              <a:endCxn id="221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4AD1BEC8-29AF-4978-82DF-A0B824FC543F}"/>
              </a:ext>
            </a:extLst>
          </p:cNvPr>
          <p:cNvGrpSpPr/>
          <p:nvPr/>
        </p:nvGrpSpPr>
        <p:grpSpPr>
          <a:xfrm>
            <a:off x="5226845" y="893055"/>
            <a:ext cx="759998" cy="3282642"/>
            <a:chOff x="5494777" y="886020"/>
            <a:chExt cx="759998" cy="3282642"/>
          </a:xfrm>
        </p:grpSpPr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8562349F-AE78-4577-AEAA-7D497A43AB54}"/>
                </a:ext>
              </a:extLst>
            </p:cNvPr>
            <p:cNvSpPr txBox="1"/>
            <p:nvPr/>
          </p:nvSpPr>
          <p:spPr>
            <a:xfrm>
              <a:off x="5500171" y="1317823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4AC51323-8130-4724-B757-4DD9301B6281}"/>
                </a:ext>
              </a:extLst>
            </p:cNvPr>
            <p:cNvSpPr txBox="1"/>
            <p:nvPr/>
          </p:nvSpPr>
          <p:spPr>
            <a:xfrm>
              <a:off x="5500171" y="886020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9209464F-6B73-4010-ABE9-A8F5B77182B3}"/>
                </a:ext>
              </a:extLst>
            </p:cNvPr>
            <p:cNvSpPr txBox="1"/>
            <p:nvPr/>
          </p:nvSpPr>
          <p:spPr>
            <a:xfrm>
              <a:off x="5494777" y="3645442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6DA9E33A-C92F-480B-B4CF-75449B264370}"/>
              </a:ext>
            </a:extLst>
          </p:cNvPr>
          <p:cNvGrpSpPr/>
          <p:nvPr/>
        </p:nvGrpSpPr>
        <p:grpSpPr>
          <a:xfrm>
            <a:off x="161731" y="4191784"/>
            <a:ext cx="6034848" cy="936016"/>
            <a:chOff x="898226" y="4266792"/>
            <a:chExt cx="5677944" cy="93601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4EDFDAB-A6E9-4C51-BF97-1D0D5934238F}"/>
                </a:ext>
              </a:extLst>
            </p:cNvPr>
            <p:cNvGrpSpPr/>
            <p:nvPr/>
          </p:nvGrpSpPr>
          <p:grpSpPr>
            <a:xfrm>
              <a:off x="943262" y="4335195"/>
              <a:ext cx="506237" cy="246221"/>
              <a:chOff x="2629537" y="4982934"/>
              <a:chExt cx="506237" cy="246221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5740120-3B13-4059-8F1E-E08DC21C6F15}"/>
                  </a:ext>
                </a:extLst>
              </p:cNvPr>
              <p:cNvSpPr txBox="1"/>
              <p:nvPr/>
            </p:nvSpPr>
            <p:spPr>
              <a:xfrm>
                <a:off x="2629537" y="4982934"/>
                <a:ext cx="5062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err="1"/>
                  <a:t>ReLU</a:t>
                </a:r>
                <a:endParaRPr lang="zh-CN" altLang="en-US" sz="1000" b="1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C63524A-395C-43B9-86EC-6CE103A2A3F1}"/>
                  </a:ext>
                </a:extLst>
              </p:cNvPr>
              <p:cNvSpPr/>
              <p:nvPr/>
            </p:nvSpPr>
            <p:spPr>
              <a:xfrm>
                <a:off x="2629726" y="5010842"/>
                <a:ext cx="45719" cy="206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3738E64-A53C-4D43-AAD1-BE0C57BECAE4}"/>
                </a:ext>
              </a:extLst>
            </p:cNvPr>
            <p:cNvGrpSpPr/>
            <p:nvPr/>
          </p:nvGrpSpPr>
          <p:grpSpPr>
            <a:xfrm>
              <a:off x="1388822" y="4266792"/>
              <a:ext cx="1454968" cy="400110"/>
              <a:chOff x="2431649" y="4719529"/>
              <a:chExt cx="1454968" cy="400110"/>
            </a:xfrm>
          </p:grpSpPr>
          <p:sp>
            <p:nvSpPr>
              <p:cNvPr id="84" name="流程图: 或者 83">
                <a:extLst>
                  <a:ext uri="{FF2B5EF4-FFF2-40B4-BE49-F238E27FC236}">
                    <a16:creationId xmlns:a16="http://schemas.microsoft.com/office/drawing/2014/main" id="{416F9463-98EC-4AD2-8E20-B37241E326DC}"/>
                  </a:ext>
                </a:extLst>
              </p:cNvPr>
              <p:cNvSpPr/>
              <p:nvPr/>
            </p:nvSpPr>
            <p:spPr>
              <a:xfrm>
                <a:off x="2431649" y="4823901"/>
                <a:ext cx="187672" cy="187672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80D7CE4-6CCC-4363-9C52-41A664CFDABE}"/>
                  </a:ext>
                </a:extLst>
              </p:cNvPr>
              <p:cNvSpPr txBox="1"/>
              <p:nvPr/>
            </p:nvSpPr>
            <p:spPr>
              <a:xfrm>
                <a:off x="2619321" y="4719529"/>
                <a:ext cx="1267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Element-wise addition</a:t>
                </a:r>
                <a:endParaRPr lang="zh-CN" altLang="en-US" sz="1000" b="1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8FA80E5-6737-499A-854E-3120B33C9A0A}"/>
                </a:ext>
              </a:extLst>
            </p:cNvPr>
            <p:cNvGrpSpPr/>
            <p:nvPr/>
          </p:nvGrpSpPr>
          <p:grpSpPr>
            <a:xfrm>
              <a:off x="2434601" y="4330679"/>
              <a:ext cx="1514568" cy="251913"/>
              <a:chOff x="2486016" y="5909195"/>
              <a:chExt cx="1514568" cy="251913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4177C71-EA17-4CEA-B833-417D0E2E349A}"/>
                  </a:ext>
                </a:extLst>
              </p:cNvPr>
              <p:cNvSpPr/>
              <p:nvPr/>
            </p:nvSpPr>
            <p:spPr>
              <a:xfrm>
                <a:off x="2486016" y="5912535"/>
                <a:ext cx="411706" cy="24857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Conv</a:t>
                </a:r>
                <a:endParaRPr lang="zh-CN" altLang="en-US" sz="400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8128827-DA92-4E50-B7BE-25A1C977FB6A}"/>
                  </a:ext>
                </a:extLst>
              </p:cNvPr>
              <p:cNvSpPr txBox="1"/>
              <p:nvPr/>
            </p:nvSpPr>
            <p:spPr>
              <a:xfrm>
                <a:off x="2846255" y="5909195"/>
                <a:ext cx="11543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Convolution</a:t>
                </a:r>
                <a:endParaRPr lang="zh-CN" altLang="en-US" sz="1000" b="1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091A25E-B296-43DA-97A0-6EB645A2B618}"/>
                </a:ext>
              </a:extLst>
            </p:cNvPr>
            <p:cNvGrpSpPr/>
            <p:nvPr/>
          </p:nvGrpSpPr>
          <p:grpSpPr>
            <a:xfrm>
              <a:off x="898226" y="4648810"/>
              <a:ext cx="1567755" cy="553998"/>
              <a:chOff x="820184" y="5621159"/>
              <a:chExt cx="1567755" cy="55399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752DE45-707B-4D0C-AF2A-CE21B507BFE8}"/>
                  </a:ext>
                </a:extLst>
              </p:cNvPr>
              <p:cNvSpPr/>
              <p:nvPr/>
            </p:nvSpPr>
            <p:spPr>
              <a:xfrm>
                <a:off x="820184" y="5718199"/>
                <a:ext cx="447947" cy="2060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T</a:t>
                </a:r>
                <a:endParaRPr lang="zh-CN" altLang="en-US" sz="1100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7058A70-134C-45A4-B5D6-0AF7B4416F86}"/>
                  </a:ext>
                </a:extLst>
              </p:cNvPr>
              <p:cNvSpPr txBox="1"/>
              <p:nvPr/>
            </p:nvSpPr>
            <p:spPr>
              <a:xfrm>
                <a:off x="1223650" y="5621159"/>
                <a:ext cx="11642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Sampled Teacher Feature Map</a:t>
                </a:r>
                <a:endParaRPr lang="zh-CN" altLang="en-US" sz="1000" b="1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45C7E19-E5FA-41F1-BEDA-F8774DA3D218}"/>
                </a:ext>
              </a:extLst>
            </p:cNvPr>
            <p:cNvGrpSpPr/>
            <p:nvPr/>
          </p:nvGrpSpPr>
          <p:grpSpPr>
            <a:xfrm>
              <a:off x="2363709" y="4648809"/>
              <a:ext cx="1455290" cy="553998"/>
              <a:chOff x="813945" y="5621159"/>
              <a:chExt cx="1455290" cy="55399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ED5C5FA-3FE7-4148-8B22-D79FB1668DAF}"/>
                  </a:ext>
                </a:extLst>
              </p:cNvPr>
              <p:cNvSpPr/>
              <p:nvPr/>
            </p:nvSpPr>
            <p:spPr>
              <a:xfrm>
                <a:off x="813945" y="5717790"/>
                <a:ext cx="447947" cy="2060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S</a:t>
                </a:r>
                <a:endParaRPr lang="zh-CN" altLang="en-US" sz="1100" b="1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7C5DB00-A11E-448C-80FC-993DBF0724ED}"/>
                  </a:ext>
                </a:extLst>
              </p:cNvPr>
              <p:cNvSpPr txBox="1"/>
              <p:nvPr/>
            </p:nvSpPr>
            <p:spPr>
              <a:xfrm>
                <a:off x="1223650" y="5621159"/>
                <a:ext cx="10455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Pseudo Student</a:t>
                </a:r>
              </a:p>
              <a:p>
                <a:r>
                  <a:rPr lang="en-US" altLang="zh-CN" sz="1000" b="1" dirty="0"/>
                  <a:t>Feature Map</a:t>
                </a:r>
                <a:endParaRPr lang="zh-CN" altLang="en-US" sz="1000" b="1" dirty="0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079C1C02-0251-4C8A-AF3B-087AE02DE83C}"/>
                </a:ext>
              </a:extLst>
            </p:cNvPr>
            <p:cNvGrpSpPr/>
            <p:nvPr/>
          </p:nvGrpSpPr>
          <p:grpSpPr>
            <a:xfrm>
              <a:off x="3877814" y="4716924"/>
              <a:ext cx="820495" cy="251889"/>
              <a:chOff x="4827530" y="5168829"/>
              <a:chExt cx="820495" cy="445820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AC2A6E7-F89D-4103-B0B7-0B1CE11D24AD}"/>
                  </a:ext>
                </a:extLst>
              </p:cNvPr>
              <p:cNvSpPr txBox="1"/>
              <p:nvPr/>
            </p:nvSpPr>
            <p:spPr>
              <a:xfrm>
                <a:off x="4827530" y="5168829"/>
                <a:ext cx="820495" cy="4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Decompose</a:t>
                </a: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76EFC7A4-5717-4998-8F4F-F3D0DBE725F2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519AFC1A-3EAC-4C08-96E9-DBB3D7AF2497}"/>
                </a:ext>
              </a:extLst>
            </p:cNvPr>
            <p:cNvGrpSpPr/>
            <p:nvPr/>
          </p:nvGrpSpPr>
          <p:grpSpPr>
            <a:xfrm>
              <a:off x="3570426" y="4345312"/>
              <a:ext cx="1204375" cy="246221"/>
              <a:chOff x="5995500" y="5247868"/>
              <a:chExt cx="1204375" cy="246221"/>
            </a:xfrm>
          </p:grpSpPr>
          <p:sp>
            <p:nvSpPr>
              <p:cNvPr id="130" name="流程图: 手动操作 129">
                <a:extLst>
                  <a:ext uri="{FF2B5EF4-FFF2-40B4-BE49-F238E27FC236}">
                    <a16:creationId xmlns:a16="http://schemas.microsoft.com/office/drawing/2014/main" id="{AE04C5BF-99B7-47CB-BE51-EDA52FF87EEA}"/>
                  </a:ext>
                </a:extLst>
              </p:cNvPr>
              <p:cNvSpPr/>
              <p:nvPr/>
            </p:nvSpPr>
            <p:spPr>
              <a:xfrm>
                <a:off x="5995500" y="5247922"/>
                <a:ext cx="375697" cy="21534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M</a:t>
                </a:r>
                <a:endParaRPr lang="zh-CN" altLang="en-US" sz="800" b="1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EB9F8E7-EC9E-4F29-86E5-CDB51F5D3C8F}"/>
                  </a:ext>
                </a:extLst>
              </p:cNvPr>
              <p:cNvSpPr txBox="1"/>
              <p:nvPr/>
            </p:nvSpPr>
            <p:spPr>
              <a:xfrm>
                <a:off x="6276402" y="5247868"/>
                <a:ext cx="92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Convolution</a:t>
                </a:r>
                <a:endParaRPr lang="zh-CN" altLang="en-US" sz="1000" b="1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8278CC14-C8D6-4D84-813F-4FF9BD2EEED3}"/>
                </a:ext>
              </a:extLst>
            </p:cNvPr>
            <p:cNvGrpSpPr/>
            <p:nvPr/>
          </p:nvGrpSpPr>
          <p:grpSpPr>
            <a:xfrm>
              <a:off x="4641818" y="4289028"/>
              <a:ext cx="1021866" cy="446277"/>
              <a:chOff x="5034230" y="4616636"/>
              <a:chExt cx="1021866" cy="446277"/>
            </a:xfrm>
          </p:grpSpPr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619AE362-20C5-42F5-A962-5F73FA0530D5}"/>
                  </a:ext>
                </a:extLst>
              </p:cNvPr>
              <p:cNvSpPr txBox="1"/>
              <p:nvPr/>
            </p:nvSpPr>
            <p:spPr>
              <a:xfrm>
                <a:off x="5034230" y="4616636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6600"/>
                    </a:solidFill>
                    <a:latin typeface="5FAE8F6F96C59ED1"/>
                  </a:rPr>
                  <a:t>Ⓐ</a:t>
                </a:r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36252554-0D21-4E40-A099-B96900154641}"/>
                  </a:ext>
                </a:extLst>
              </p:cNvPr>
              <p:cNvSpPr txBox="1"/>
              <p:nvPr/>
            </p:nvSpPr>
            <p:spPr>
              <a:xfrm>
                <a:off x="5301492" y="4662803"/>
                <a:ext cx="754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Algorithm</a:t>
                </a:r>
                <a:endParaRPr lang="zh-CN" altLang="en-US" sz="1000" b="1" dirty="0"/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815D590-0D30-4A66-94B1-46DD58206632}"/>
                </a:ext>
              </a:extLst>
            </p:cNvPr>
            <p:cNvGrpSpPr/>
            <p:nvPr/>
          </p:nvGrpSpPr>
          <p:grpSpPr>
            <a:xfrm>
              <a:off x="5487128" y="4297570"/>
              <a:ext cx="1089042" cy="584775"/>
              <a:chOff x="5907575" y="5664875"/>
              <a:chExt cx="1052299" cy="584775"/>
            </a:xfrm>
          </p:grpSpPr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6F3FD21-2E26-4DC1-A7D0-07E2BD408405}"/>
                  </a:ext>
                </a:extLst>
              </p:cNvPr>
              <p:cNvSpPr txBox="1"/>
              <p:nvPr/>
            </p:nvSpPr>
            <p:spPr>
              <a:xfrm>
                <a:off x="6253328" y="5712617"/>
                <a:ext cx="7065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Ellipsis</a:t>
                </a:r>
                <a:endParaRPr lang="zh-CN" altLang="en-US" sz="1000" b="1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A93E1F8A-E473-4004-9C07-06CCF4A6D9F5}"/>
                  </a:ext>
                </a:extLst>
              </p:cNvPr>
              <p:cNvSpPr txBox="1"/>
              <p:nvPr/>
            </p:nvSpPr>
            <p:spPr>
              <a:xfrm>
                <a:off x="5907575" y="5664875"/>
                <a:ext cx="4763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……</a:t>
                </a:r>
                <a:endParaRPr lang="zh-CN" altLang="en-US" sz="1600" b="1" dirty="0"/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D448F3CE-2677-4436-BF1C-20A9EE1C87B2}"/>
                </a:ext>
              </a:extLst>
            </p:cNvPr>
            <p:cNvGrpSpPr/>
            <p:nvPr/>
          </p:nvGrpSpPr>
          <p:grpSpPr>
            <a:xfrm>
              <a:off x="4699089" y="4719572"/>
              <a:ext cx="899984" cy="400110"/>
              <a:chOff x="4841889" y="5173509"/>
              <a:chExt cx="899984" cy="708157"/>
            </a:xfrm>
          </p:grpSpPr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90D1ADE0-3B5C-44B7-A30C-1B9305EF6E79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01B3021C-5FB9-40D9-B829-8E9C15707DCE}"/>
                  </a:ext>
                </a:extLst>
              </p:cNvPr>
              <p:cNvSpPr txBox="1"/>
              <p:nvPr/>
            </p:nvSpPr>
            <p:spPr>
              <a:xfrm>
                <a:off x="4849229" y="5173509"/>
                <a:ext cx="892644" cy="7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Take Sample</a:t>
                </a:r>
                <a:endParaRPr lang="zh-CN" altLang="en-US" sz="1000" b="1" dirty="0"/>
              </a:p>
            </p:txBody>
          </p: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EAB27839-99C1-499B-A80C-CEDF2C40184C}"/>
                </a:ext>
              </a:extLst>
            </p:cNvPr>
            <p:cNvGrpSpPr/>
            <p:nvPr/>
          </p:nvGrpSpPr>
          <p:grpSpPr>
            <a:xfrm>
              <a:off x="5573161" y="4708340"/>
              <a:ext cx="631431" cy="400110"/>
              <a:chOff x="4841889" y="5170813"/>
              <a:chExt cx="631431" cy="708157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96F5B002-927F-46E8-9B2D-D098AD0F9C9B}"/>
                  </a:ext>
                </a:extLst>
              </p:cNvPr>
              <p:cNvSpPr txBox="1"/>
              <p:nvPr/>
            </p:nvSpPr>
            <p:spPr>
              <a:xfrm>
                <a:off x="4842671" y="5170813"/>
                <a:ext cx="630649" cy="7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Initialize</a:t>
                </a:r>
                <a:endParaRPr lang="zh-CN" altLang="en-US" sz="1000" b="1" dirty="0"/>
              </a:p>
            </p:txBody>
          </p:sp>
          <p:cxnSp>
            <p:nvCxnSpPr>
              <p:cNvPr id="255" name="直接箭头连接符 254">
                <a:extLst>
                  <a:ext uri="{FF2B5EF4-FFF2-40B4-BE49-F238E27FC236}">
                    <a16:creationId xmlns:a16="http://schemas.microsoft.com/office/drawing/2014/main" id="{478311E1-D0B0-4B4D-BD07-5572FD948B81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A8BDD76E-D922-4313-AC31-2446CE212267}"/>
              </a:ext>
            </a:extLst>
          </p:cNvPr>
          <p:cNvGrpSpPr/>
          <p:nvPr/>
        </p:nvGrpSpPr>
        <p:grpSpPr>
          <a:xfrm>
            <a:off x="63580" y="708367"/>
            <a:ext cx="5917869" cy="614125"/>
            <a:chOff x="63580" y="708367"/>
            <a:chExt cx="5917869" cy="614125"/>
          </a:xfrm>
        </p:grpSpPr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C654E05-8814-4939-98C6-E59881DD8ABE}"/>
                </a:ext>
              </a:extLst>
            </p:cNvPr>
            <p:cNvSpPr txBox="1"/>
            <p:nvPr/>
          </p:nvSpPr>
          <p:spPr>
            <a:xfrm>
              <a:off x="816789" y="708367"/>
              <a:ext cx="1125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Teacher</a:t>
              </a:r>
              <a:endParaRPr lang="zh-CN" altLang="en-US" sz="1600" b="1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6776496-60DB-4C0E-AC0B-4BA905F871DC}"/>
                </a:ext>
              </a:extLst>
            </p:cNvPr>
            <p:cNvSpPr/>
            <p:nvPr/>
          </p:nvSpPr>
          <p:spPr>
            <a:xfrm>
              <a:off x="63580" y="725446"/>
              <a:ext cx="5917869" cy="59704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3380B6A1-FAB2-438F-8B33-D76CB03FDC79}"/>
              </a:ext>
            </a:extLst>
          </p:cNvPr>
          <p:cNvGrpSpPr/>
          <p:nvPr/>
        </p:nvGrpSpPr>
        <p:grpSpPr>
          <a:xfrm>
            <a:off x="75958" y="3631824"/>
            <a:ext cx="5917869" cy="492222"/>
            <a:chOff x="63580" y="678467"/>
            <a:chExt cx="5917869" cy="644025"/>
          </a:xfrm>
        </p:grpSpPr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D58756C7-F472-4145-B46C-1A3103CBE11B}"/>
                </a:ext>
              </a:extLst>
            </p:cNvPr>
            <p:cNvSpPr txBox="1"/>
            <p:nvPr/>
          </p:nvSpPr>
          <p:spPr>
            <a:xfrm>
              <a:off x="828774" y="678467"/>
              <a:ext cx="1125804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Student</a:t>
              </a:r>
              <a:endParaRPr lang="zh-CN" altLang="en-US" sz="1600" b="1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0F3A838-68D2-4D9F-8A9D-2DC449E1E9BB}"/>
                </a:ext>
              </a:extLst>
            </p:cNvPr>
            <p:cNvSpPr/>
            <p:nvPr/>
          </p:nvSpPr>
          <p:spPr>
            <a:xfrm>
              <a:off x="63580" y="725446"/>
              <a:ext cx="5917869" cy="59704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矩形 266">
            <a:extLst>
              <a:ext uri="{FF2B5EF4-FFF2-40B4-BE49-F238E27FC236}">
                <a16:creationId xmlns:a16="http://schemas.microsoft.com/office/drawing/2014/main" id="{71AFE383-376D-4A38-9CE2-111F68C6F4F8}"/>
              </a:ext>
            </a:extLst>
          </p:cNvPr>
          <p:cNvSpPr/>
          <p:nvPr/>
        </p:nvSpPr>
        <p:spPr>
          <a:xfrm>
            <a:off x="63580" y="1326493"/>
            <a:ext cx="5917869" cy="5970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63110378-EB32-40C1-B5D5-2252334A45DB}"/>
              </a:ext>
            </a:extLst>
          </p:cNvPr>
          <p:cNvSpPr/>
          <p:nvPr/>
        </p:nvSpPr>
        <p:spPr>
          <a:xfrm>
            <a:off x="733348" y="1116749"/>
            <a:ext cx="198403" cy="4573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F8AB4ED-CF26-4971-81E4-0732C7B08DE5}"/>
                  </a:ext>
                </a:extLst>
              </p:cNvPr>
              <p:cNvSpPr txBox="1"/>
              <p:nvPr/>
            </p:nvSpPr>
            <p:spPr>
              <a:xfrm>
                <a:off x="989508" y="2081301"/>
                <a:ext cx="342594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altLang="zh-CN" sz="1200" b="1" dirty="0">
                  <a:solidFill>
                    <a:srgbClr val="ED7D31"/>
                  </a:solidFill>
                </a:endParaRPr>
              </a:p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M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*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S</a:t>
                </a:r>
                <a:endParaRPr lang="zh-CN" altLang="en-US" sz="1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F8AB4ED-CF26-4971-81E4-0732C7B08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08" y="2081301"/>
                <a:ext cx="342594" cy="892552"/>
              </a:xfrm>
              <a:prstGeom prst="rect">
                <a:avLst/>
              </a:prstGeom>
              <a:blipFill>
                <a:blip r:embed="rId2"/>
                <a:stretch>
                  <a:fillRect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03CFA900-F7CF-4D14-BBCC-61B3AB645133}"/>
              </a:ext>
            </a:extLst>
          </p:cNvPr>
          <p:cNvGrpSpPr/>
          <p:nvPr/>
        </p:nvGrpSpPr>
        <p:grpSpPr>
          <a:xfrm>
            <a:off x="3531599" y="1806070"/>
            <a:ext cx="1521312" cy="1965768"/>
            <a:chOff x="3531599" y="1806070"/>
            <a:chExt cx="1521312" cy="1965768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7C1A3EC9-5A49-4F54-81E8-9A15180E232C}"/>
                </a:ext>
              </a:extLst>
            </p:cNvPr>
            <p:cNvGrpSpPr/>
            <p:nvPr/>
          </p:nvGrpSpPr>
          <p:grpSpPr>
            <a:xfrm>
              <a:off x="3800251" y="1806070"/>
              <a:ext cx="740370" cy="1965768"/>
              <a:chOff x="3800251" y="1806070"/>
              <a:chExt cx="740370" cy="1965768"/>
            </a:xfrm>
          </p:grpSpPr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E993AAA-4145-48E4-B76F-14F3727305D2}"/>
                  </a:ext>
                </a:extLst>
              </p:cNvPr>
              <p:cNvSpPr txBox="1"/>
              <p:nvPr/>
            </p:nvSpPr>
            <p:spPr>
              <a:xfrm>
                <a:off x="3928448" y="2924220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6600"/>
                    </a:solidFill>
                    <a:latin typeface="5FAE8F6F96C59ED1"/>
                  </a:rPr>
                  <a:t>Ⓐ</a:t>
                </a:r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DAC00D2E-3539-4CB3-92FE-BE7868D76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043" y="1806070"/>
                <a:ext cx="0" cy="1176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975C3B0F-D04C-4ED5-A367-664DB15F2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9154" y="2706812"/>
                <a:ext cx="291467" cy="326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3C9B64C2-7DF1-4F86-B0EF-3CCFA4D39F16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3800251" y="2706841"/>
                <a:ext cx="261744" cy="324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45CB6FC2-7CF1-4110-A403-2BEA66F71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907" y="3242702"/>
                <a:ext cx="0" cy="529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8D57A0B-DCA8-4581-ACA1-5F2AEBFE9B1C}"/>
                </a:ext>
              </a:extLst>
            </p:cNvPr>
            <p:cNvSpPr txBox="1"/>
            <p:nvPr/>
          </p:nvSpPr>
          <p:spPr>
            <a:xfrm>
              <a:off x="3531599" y="3457460"/>
              <a:ext cx="152131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rgbClr val="5B9BD5"/>
                  </a:solidFill>
                </a:rPr>
                <a:t>Winning Initialization</a:t>
              </a:r>
              <a:endParaRPr lang="zh-CN" altLang="en-US" sz="1050" b="1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C02BAEF-9AD8-409A-84C1-1DDF9162253E}"/>
              </a:ext>
            </a:extLst>
          </p:cNvPr>
          <p:cNvGrpSpPr/>
          <p:nvPr/>
        </p:nvGrpSpPr>
        <p:grpSpPr>
          <a:xfrm>
            <a:off x="2330422" y="1795775"/>
            <a:ext cx="725668" cy="1965768"/>
            <a:chOff x="3814953" y="1806070"/>
            <a:chExt cx="725668" cy="1965768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1465605-D283-462C-83E5-618242AB764E}"/>
                </a:ext>
              </a:extLst>
            </p:cNvPr>
            <p:cNvSpPr txBox="1"/>
            <p:nvPr/>
          </p:nvSpPr>
          <p:spPr>
            <a:xfrm>
              <a:off x="3928448" y="2924220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6600"/>
                  </a:solidFill>
                  <a:latin typeface="5FAE8F6F96C59ED1"/>
                </a:rPr>
                <a:t>Ⓐ</a:t>
              </a: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EE1073B7-9182-4428-B86F-EFD7EEF97FB8}"/>
                </a:ext>
              </a:extLst>
            </p:cNvPr>
            <p:cNvCxnSpPr>
              <a:cxnSpLocks/>
            </p:cNvCxnSpPr>
            <p:nvPr/>
          </p:nvCxnSpPr>
          <p:spPr>
            <a:xfrm>
              <a:off x="4156043" y="1806070"/>
              <a:ext cx="0" cy="1176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F602DD41-37D9-4C42-9BB0-8ABBCEEE9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154" y="2706812"/>
              <a:ext cx="291467" cy="326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3354ABE-3C7B-46EE-8A00-74A752735A4D}"/>
                </a:ext>
              </a:extLst>
            </p:cNvPr>
            <p:cNvCxnSpPr>
              <a:cxnSpLocks/>
              <a:stCxn id="225" idx="3"/>
            </p:cNvCxnSpPr>
            <p:nvPr/>
          </p:nvCxnSpPr>
          <p:spPr>
            <a:xfrm>
              <a:off x="3814953" y="2717542"/>
              <a:ext cx="247042" cy="313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FD745C51-4982-42A3-A4AD-1C0B5A9547A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907" y="3242702"/>
              <a:ext cx="0" cy="5291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B927622-257D-47D9-80E9-977E2D752BAA}"/>
              </a:ext>
            </a:extLst>
          </p:cNvPr>
          <p:cNvSpPr txBox="1"/>
          <p:nvPr/>
        </p:nvSpPr>
        <p:spPr>
          <a:xfrm>
            <a:off x="2042790" y="3454582"/>
            <a:ext cx="15213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5B9BD5"/>
                </a:solidFill>
              </a:rPr>
              <a:t>Winning Initialization</a:t>
            </a:r>
            <a:endParaRPr lang="zh-CN" altLang="en-US" sz="105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4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61</Words>
  <Application>Microsoft Office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5FAE8F6F96C59ED1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25</cp:revision>
  <dcterms:created xsi:type="dcterms:W3CDTF">2021-08-29T02:57:29Z</dcterms:created>
  <dcterms:modified xsi:type="dcterms:W3CDTF">2021-11-15T02:20:39Z</dcterms:modified>
</cp:coreProperties>
</file>