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1446FD84-BE6E-4E7B-9832-B04E562FDD97}"/>
              </a:ext>
            </a:extLst>
          </p:cNvPr>
          <p:cNvSpPr txBox="1"/>
          <p:nvPr/>
        </p:nvSpPr>
        <p:spPr>
          <a:xfrm>
            <a:off x="2745157" y="183543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FBC6EC9-E13D-4FA6-8767-4C686545DCB4}"/>
              </a:ext>
            </a:extLst>
          </p:cNvPr>
          <p:cNvSpPr txBox="1"/>
          <p:nvPr/>
        </p:nvSpPr>
        <p:spPr>
          <a:xfrm>
            <a:off x="6081203" y="187208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25515B5-3DAD-457C-B729-F187F468134E}"/>
              </a:ext>
            </a:extLst>
          </p:cNvPr>
          <p:cNvGrpSpPr/>
          <p:nvPr/>
        </p:nvGrpSpPr>
        <p:grpSpPr>
          <a:xfrm>
            <a:off x="2734323" y="3139657"/>
            <a:ext cx="7102125" cy="669574"/>
            <a:chOff x="2734323" y="3139657"/>
            <a:chExt cx="7102125" cy="669574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2A88CA1-B4A7-43EC-810F-1EA736EFDE7A}"/>
                </a:ext>
              </a:extLst>
            </p:cNvPr>
            <p:cNvSpPr/>
            <p:nvPr/>
          </p:nvSpPr>
          <p:spPr>
            <a:xfrm>
              <a:off x="3151573" y="3144218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88EC99E-3926-4307-ADA8-C3667CD71D25}"/>
                </a:ext>
              </a:extLst>
            </p:cNvPr>
            <p:cNvSpPr/>
            <p:nvPr/>
          </p:nvSpPr>
          <p:spPr>
            <a:xfrm>
              <a:off x="4065971" y="313965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9BF2C15-F692-4AEF-AC00-341CC29419CE}"/>
                </a:ext>
              </a:extLst>
            </p:cNvPr>
            <p:cNvCxnSpPr>
              <a:cxnSpLocks/>
              <a:stCxn id="140" idx="3"/>
              <a:endCxn id="141" idx="1"/>
            </p:cNvCxnSpPr>
            <p:nvPr/>
          </p:nvCxnSpPr>
          <p:spPr>
            <a:xfrm>
              <a:off x="3906176" y="3471334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5B1EF641-9971-4F0F-BF2A-719D48DD9AD3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2734323" y="3471333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3DE8541-CD44-4CE2-8FF8-CAD2BF638701}"/>
                </a:ext>
              </a:extLst>
            </p:cNvPr>
            <p:cNvCxnSpPr>
              <a:cxnSpLocks/>
              <a:stCxn id="141" idx="3"/>
              <a:endCxn id="145" idx="1"/>
            </p:cNvCxnSpPr>
            <p:nvPr/>
          </p:nvCxnSpPr>
          <p:spPr>
            <a:xfrm flipV="1">
              <a:off x="4234648" y="3473324"/>
              <a:ext cx="221943" cy="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B3071AE-7170-4968-92DC-C355CF6E4DC5}"/>
                </a:ext>
              </a:extLst>
            </p:cNvPr>
            <p:cNvSpPr/>
            <p:nvPr/>
          </p:nvSpPr>
          <p:spPr>
            <a:xfrm>
              <a:off x="4456591" y="3146208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C2AC57-BA56-419F-BFBC-85D8F2DDB60C}"/>
                </a:ext>
              </a:extLst>
            </p:cNvPr>
            <p:cNvSpPr/>
            <p:nvPr/>
          </p:nvSpPr>
          <p:spPr>
            <a:xfrm>
              <a:off x="5370989" y="314164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377810BC-3969-432C-A705-D4FAB56B61F4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5211194" y="3473324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CA63CC17-0C6C-4CA0-905A-F0AF32C9A71F}"/>
                </a:ext>
              </a:extLst>
            </p:cNvPr>
            <p:cNvCxnSpPr>
              <a:cxnSpLocks/>
              <a:stCxn id="146" idx="3"/>
              <a:endCxn id="170" idx="1"/>
            </p:cNvCxnSpPr>
            <p:nvPr/>
          </p:nvCxnSpPr>
          <p:spPr>
            <a:xfrm flipV="1">
              <a:off x="5539666" y="3473324"/>
              <a:ext cx="117881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DE3FAF3-2624-4ED1-BCA8-A78E95D36A76}"/>
                </a:ext>
              </a:extLst>
            </p:cNvPr>
            <p:cNvSpPr/>
            <p:nvPr/>
          </p:nvSpPr>
          <p:spPr>
            <a:xfrm>
              <a:off x="6427431" y="3146208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6E2D15-1FD3-4366-8BBD-C005690C6223}"/>
                </a:ext>
              </a:extLst>
            </p:cNvPr>
            <p:cNvSpPr/>
            <p:nvPr/>
          </p:nvSpPr>
          <p:spPr>
            <a:xfrm>
              <a:off x="7341829" y="3141646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B4C42987-CA87-41DF-B87F-5BCC45EFD98A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>
              <a:off x="7182034" y="3473324"/>
              <a:ext cx="159795" cy="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356228D-4379-4A3C-A122-C8D90EAF3AC6}"/>
                </a:ext>
              </a:extLst>
            </p:cNvPr>
            <p:cNvCxnSpPr>
              <a:cxnSpLocks/>
              <a:stCxn id="170" idx="3"/>
              <a:endCxn id="151" idx="1"/>
            </p:cNvCxnSpPr>
            <p:nvPr/>
          </p:nvCxnSpPr>
          <p:spPr>
            <a:xfrm>
              <a:off x="6234599" y="3473324"/>
              <a:ext cx="192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A6ACA6F-C37E-48EA-B45C-2AD7BF29D614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 flipV="1">
              <a:off x="7510506" y="3473324"/>
              <a:ext cx="221943" cy="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B9F0BEB-27A8-46BB-9EE1-552FADA6BB8B}"/>
                </a:ext>
              </a:extLst>
            </p:cNvPr>
            <p:cNvSpPr/>
            <p:nvPr/>
          </p:nvSpPr>
          <p:spPr>
            <a:xfrm>
              <a:off x="7732449" y="3146208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84FB6CAC-A2FE-4070-BE08-E745F5C47126}"/>
                </a:ext>
              </a:extLst>
            </p:cNvPr>
            <p:cNvSpPr/>
            <p:nvPr/>
          </p:nvSpPr>
          <p:spPr>
            <a:xfrm>
              <a:off x="8646847" y="314164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D79FA0F1-0656-4D4D-A5AB-EF7D58A5EF3E}"/>
                </a:ext>
              </a:extLst>
            </p:cNvPr>
            <p:cNvCxnSpPr>
              <a:cxnSpLocks/>
              <a:stCxn id="156" idx="3"/>
              <a:endCxn id="157" idx="1"/>
            </p:cNvCxnSpPr>
            <p:nvPr/>
          </p:nvCxnSpPr>
          <p:spPr>
            <a:xfrm>
              <a:off x="8487052" y="3473324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9748209-03EF-4FD1-A07A-C01A5886BF3A}"/>
                </a:ext>
              </a:extLst>
            </p:cNvPr>
            <p:cNvCxnSpPr>
              <a:cxnSpLocks/>
              <a:stCxn id="157" idx="3"/>
              <a:endCxn id="183" idx="1"/>
            </p:cNvCxnSpPr>
            <p:nvPr/>
          </p:nvCxnSpPr>
          <p:spPr>
            <a:xfrm>
              <a:off x="8815524" y="3475439"/>
              <a:ext cx="230810" cy="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DECC8F3-FA5C-41DC-AED8-9D207A23C6B8}"/>
                </a:ext>
              </a:extLst>
            </p:cNvPr>
            <p:cNvSpPr/>
            <p:nvPr/>
          </p:nvSpPr>
          <p:spPr>
            <a:xfrm>
              <a:off x="5657547" y="3146208"/>
              <a:ext cx="577052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1x1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B3941F1-AD03-48F6-B60E-255948E2CF02}"/>
                </a:ext>
              </a:extLst>
            </p:cNvPr>
            <p:cNvSpPr/>
            <p:nvPr/>
          </p:nvSpPr>
          <p:spPr>
            <a:xfrm>
              <a:off x="9046334" y="3148778"/>
              <a:ext cx="577052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1x1</a:t>
              </a:r>
              <a:endParaRPr lang="zh-CN" altLang="en-US" b="1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4055189F-E6D1-498E-88D7-EF0774ACE2E0}"/>
                </a:ext>
              </a:extLst>
            </p:cNvPr>
            <p:cNvCxnSpPr>
              <a:cxnSpLocks/>
              <a:stCxn id="183" idx="3"/>
            </p:cNvCxnSpPr>
            <p:nvPr/>
          </p:nvCxnSpPr>
          <p:spPr>
            <a:xfrm>
              <a:off x="9623386" y="3475894"/>
              <a:ext cx="213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BD2F246-D518-499B-B94B-441F0DF2EE97}"/>
              </a:ext>
            </a:extLst>
          </p:cNvPr>
          <p:cNvGrpSpPr/>
          <p:nvPr/>
        </p:nvGrpSpPr>
        <p:grpSpPr>
          <a:xfrm>
            <a:off x="2734316" y="958982"/>
            <a:ext cx="6773660" cy="639192"/>
            <a:chOff x="2734323" y="772357"/>
            <a:chExt cx="6773660" cy="63919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56837A-EBCF-4336-B581-206573880693}"/>
                </a:ext>
              </a:extLst>
            </p:cNvPr>
            <p:cNvGrpSpPr/>
            <p:nvPr/>
          </p:nvGrpSpPr>
          <p:grpSpPr>
            <a:xfrm>
              <a:off x="2734323" y="777539"/>
              <a:ext cx="3284733" cy="634010"/>
              <a:chOff x="1953087" y="742029"/>
              <a:chExt cx="3284733" cy="63401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DDE4A-1EA3-484E-A847-CB6BE2309C08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03CF97-84CC-492D-8578-BBA101D2B815}"/>
                  </a:ext>
                </a:extLst>
              </p:cNvPr>
              <p:cNvSpPr/>
              <p:nvPr/>
            </p:nvSpPr>
            <p:spPr>
              <a:xfrm>
                <a:off x="3284735" y="929497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20C503B-8AC6-4432-837B-A12B17FBC7F1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3124940" y="1149658"/>
                <a:ext cx="159795" cy="1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374542-B560-4C2A-B385-8248BEEEFEF8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3B7C017-1AF8-40DB-8289-F5061828FE29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3453412" y="115143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770D66A-E68B-42F5-B684-5AE0B9B0A92C}"/>
                  </a:ext>
                </a:extLst>
              </p:cNvPr>
              <p:cNvSpPr/>
              <p:nvPr/>
            </p:nvSpPr>
            <p:spPr>
              <a:xfrm>
                <a:off x="3675355" y="934813"/>
                <a:ext cx="754603" cy="43500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E58B0B-FBAC-4ECF-A602-4A8B160C58BB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AC1288C8-024C-4473-BDAE-CF850C0E91B5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4429958" y="1152316"/>
                <a:ext cx="159795" cy="1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D95AF9E-71E2-435F-BA93-6A9B39AB9CD8}"/>
                  </a:ext>
                </a:extLst>
              </p:cNvPr>
              <p:cNvCxnSpPr>
                <a:cxnSpLocks/>
                <a:stCxn id="11" idx="3"/>
                <a:endCxn id="17" idx="2"/>
              </p:cNvCxnSpPr>
              <p:nvPr/>
            </p:nvCxnSpPr>
            <p:spPr>
              <a:xfrm flipV="1">
                <a:off x="4758430" y="1151439"/>
                <a:ext cx="230817" cy="2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AD730C4-FD50-411B-9D84-159084AC29C2}"/>
                  </a:ext>
                </a:extLst>
              </p:cNvPr>
              <p:cNvCxnSpPr/>
              <p:nvPr/>
            </p:nvCxnSpPr>
            <p:spPr>
              <a:xfrm flipV="1">
                <a:off x="2079153" y="74306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A24708C-B6FE-4832-A1D5-E340B939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9153" y="74306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CF8152B-2832-45EC-9A3D-4701AC8D2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3534" y="742029"/>
                <a:ext cx="2184" cy="272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或者 16">
                <a:extLst>
                  <a:ext uri="{FF2B5EF4-FFF2-40B4-BE49-F238E27FC236}">
                    <a16:creationId xmlns:a16="http://schemas.microsoft.com/office/drawing/2014/main" id="{0EF6EBF9-D462-4EF0-9B1B-822D70E49BF1}"/>
                  </a:ext>
                </a:extLst>
              </p:cNvPr>
              <p:cNvSpPr/>
              <p:nvPr/>
            </p:nvSpPr>
            <p:spPr>
              <a:xfrm>
                <a:off x="4989247" y="1027152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17CDA33-E726-45B3-9570-7CCD90DF6319}"/>
                </a:ext>
              </a:extLst>
            </p:cNvPr>
            <p:cNvGrpSpPr/>
            <p:nvPr/>
          </p:nvGrpSpPr>
          <p:grpSpPr>
            <a:xfrm>
              <a:off x="6010181" y="772357"/>
              <a:ext cx="3497802" cy="639192"/>
              <a:chOff x="1953087" y="736847"/>
              <a:chExt cx="3497802" cy="63919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A180B7-EF5E-4231-BB13-5BF8E26C286B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Conv</a:t>
                </a:r>
                <a:endParaRPr lang="zh-CN" altLang="en-US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7BE867F-5D8F-4101-A2CC-C16920393E17}"/>
                  </a:ext>
                </a:extLst>
              </p:cNvPr>
              <p:cNvSpPr/>
              <p:nvPr/>
            </p:nvSpPr>
            <p:spPr>
              <a:xfrm>
                <a:off x="3284735" y="929497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FE50169-EC17-412C-9F52-BE95829D02FC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3124940" y="1149658"/>
                <a:ext cx="159795" cy="1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AE686F2-322E-49CC-B83C-B66BE8CF2C84}"/>
                  </a:ext>
                </a:extLst>
              </p:cNvPr>
              <p:cNvCxnSpPr>
                <a:endCxn id="20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72FA9FC-B734-4855-836E-423D32636974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3453412" y="115143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0EEB3B-45E3-495F-8208-C4E4BE810F19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F64EE69-8157-42C0-A7F3-B85A0BC67153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DD7A50-5C54-45BC-82FE-151039C85ECA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EBCE8E1-2B08-433A-B894-7B1F76165DCC}"/>
                  </a:ext>
                </a:extLst>
              </p:cNvPr>
              <p:cNvCxnSpPr>
                <a:cxnSpLocks/>
                <a:stCxn id="26" idx="3"/>
                <a:endCxn id="32" idx="2"/>
              </p:cNvCxnSpPr>
              <p:nvPr/>
            </p:nvCxnSpPr>
            <p:spPr>
              <a:xfrm>
                <a:off x="4758430" y="1154097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103B012-A62D-445A-B93F-3595A3D4223F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C85FF4-F403-4DC8-9E83-E738A95A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63467C9-B070-4BCE-8032-237D08AB89EC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5104659" y="736847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流程图: 或者 31">
                <a:extLst>
                  <a:ext uri="{FF2B5EF4-FFF2-40B4-BE49-F238E27FC236}">
                    <a16:creationId xmlns:a16="http://schemas.microsoft.com/office/drawing/2014/main" id="{B23A7BF3-93F0-4814-976A-EC52F85EBB33}"/>
                  </a:ext>
                </a:extLst>
              </p:cNvPr>
              <p:cNvSpPr/>
              <p:nvPr/>
            </p:nvSpPr>
            <p:spPr>
              <a:xfrm>
                <a:off x="4980373" y="1029810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301193E-5A02-49B6-B9C2-8E14623F6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946" y="1155576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6A59821-0D13-4728-8348-E0A738162800}"/>
              </a:ext>
            </a:extLst>
          </p:cNvPr>
          <p:cNvSpPr/>
          <p:nvPr/>
        </p:nvSpPr>
        <p:spPr>
          <a:xfrm>
            <a:off x="3151573" y="2433960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EBC94-09F8-4646-9AB7-741B5D4B81DB}"/>
              </a:ext>
            </a:extLst>
          </p:cNvPr>
          <p:cNvSpPr/>
          <p:nvPr/>
        </p:nvSpPr>
        <p:spPr>
          <a:xfrm>
            <a:off x="4065971" y="2431302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EFDF19-3755-4236-968D-5F0C9CA2946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3906176" y="2651463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5AA275-C067-49FC-BF24-58872147C6FD}"/>
              </a:ext>
            </a:extLst>
          </p:cNvPr>
          <p:cNvCxnSpPr>
            <a:endCxn id="36" idx="1"/>
          </p:cNvCxnSpPr>
          <p:nvPr/>
        </p:nvCxnSpPr>
        <p:spPr>
          <a:xfrm>
            <a:off x="2734323" y="2651463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7F875-6485-4C88-9C06-1FE6DEF625F0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4234648" y="2647901"/>
            <a:ext cx="221943" cy="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6DDF4A6-11DB-4BD9-B208-A1D03E4E248D}"/>
              </a:ext>
            </a:extLst>
          </p:cNvPr>
          <p:cNvSpPr/>
          <p:nvPr/>
        </p:nvSpPr>
        <p:spPr>
          <a:xfrm>
            <a:off x="4456591" y="2430398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92B35A-1429-4968-B984-1FAAD1F86F84}"/>
              </a:ext>
            </a:extLst>
          </p:cNvPr>
          <p:cNvSpPr/>
          <p:nvPr/>
        </p:nvSpPr>
        <p:spPr>
          <a:xfrm>
            <a:off x="5370989" y="2427740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98038BF-D568-4CD6-B7C9-D896878708B7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5211194" y="2647901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7B47FA9-4C3F-4BA3-82FF-9181F114572E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>
            <a:off x="5539666" y="2649682"/>
            <a:ext cx="117881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5CB80D-BA38-43B1-891A-B51F698B7E4D}"/>
              </a:ext>
            </a:extLst>
          </p:cNvPr>
          <p:cNvCxnSpPr>
            <a:cxnSpLocks/>
          </p:cNvCxnSpPr>
          <p:nvPr/>
        </p:nvCxnSpPr>
        <p:spPr>
          <a:xfrm flipV="1">
            <a:off x="2860389" y="2140997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315D98-8CB8-43D8-8AD6-DEAB20CBE46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946073" y="2143267"/>
            <a:ext cx="0" cy="29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1196296-7431-427C-9016-53EAC0E77BB3}"/>
              </a:ext>
            </a:extLst>
          </p:cNvPr>
          <p:cNvSpPr/>
          <p:nvPr/>
        </p:nvSpPr>
        <p:spPr>
          <a:xfrm>
            <a:off x="6427431" y="2427740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4EA8AE-B837-4E6C-BE87-C27474D26525}"/>
              </a:ext>
            </a:extLst>
          </p:cNvPr>
          <p:cNvSpPr/>
          <p:nvPr/>
        </p:nvSpPr>
        <p:spPr>
          <a:xfrm>
            <a:off x="7341829" y="2418862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8E5C28-5E80-4956-82A1-820E6AD310B5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182034" y="2640804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AB2C1-E736-4990-AAEC-56214129A983}"/>
              </a:ext>
            </a:extLst>
          </p:cNvPr>
          <p:cNvCxnSpPr>
            <a:cxnSpLocks/>
            <a:stCxn id="81" idx="3"/>
            <a:endCxn id="50" idx="1"/>
          </p:cNvCxnSpPr>
          <p:nvPr/>
        </p:nvCxnSpPr>
        <p:spPr>
          <a:xfrm flipV="1">
            <a:off x="6234599" y="2645243"/>
            <a:ext cx="192832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A8043B-79D6-4F30-BDD9-861927C03EE9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>
            <a:off x="7510506" y="2640804"/>
            <a:ext cx="221943" cy="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7BB177-6E55-447A-A7D9-CEAB0CF06288}"/>
              </a:ext>
            </a:extLst>
          </p:cNvPr>
          <p:cNvSpPr/>
          <p:nvPr/>
        </p:nvSpPr>
        <p:spPr>
          <a:xfrm>
            <a:off x="7732449" y="2430398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A51E520-2231-4936-9955-0AE9E3E88CD9}"/>
              </a:ext>
            </a:extLst>
          </p:cNvPr>
          <p:cNvSpPr/>
          <p:nvPr/>
        </p:nvSpPr>
        <p:spPr>
          <a:xfrm>
            <a:off x="8646847" y="2427740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1E867A-B998-4D9C-9004-9961849C3E29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8487052" y="2647901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05ABFC-7D4E-4B0A-8FD8-707C847B0332}"/>
              </a:ext>
            </a:extLst>
          </p:cNvPr>
          <p:cNvCxnSpPr>
            <a:cxnSpLocks/>
            <a:stCxn id="56" idx="3"/>
            <a:endCxn id="126" idx="1"/>
          </p:cNvCxnSpPr>
          <p:nvPr/>
        </p:nvCxnSpPr>
        <p:spPr>
          <a:xfrm flipV="1">
            <a:off x="8815524" y="2648422"/>
            <a:ext cx="221936" cy="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08A68B-2496-4246-9D4C-5A01D86494E1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2863186" y="2139216"/>
            <a:ext cx="286167" cy="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CD2009E-C3B4-4733-930A-B2BB2B9F5D7F}"/>
              </a:ext>
            </a:extLst>
          </p:cNvPr>
          <p:cNvSpPr/>
          <p:nvPr/>
        </p:nvSpPr>
        <p:spPr>
          <a:xfrm>
            <a:off x="3149353" y="1921713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Id.</a:t>
            </a:r>
            <a:endParaRPr lang="zh-CN" altLang="en-US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BD348B-FF5E-4F6B-A794-207716B60B38}"/>
              </a:ext>
            </a:extLst>
          </p:cNvPr>
          <p:cNvSpPr/>
          <p:nvPr/>
        </p:nvSpPr>
        <p:spPr>
          <a:xfrm>
            <a:off x="4063751" y="1919055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8B3877D-2793-4443-850C-99AF265F67CD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3903956" y="2139216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6B3E7CF-21A0-48EF-9EF4-DB5BDC934FD9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232428" y="2140997"/>
            <a:ext cx="221943" cy="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ADC3C11-3C4A-445C-B47B-DDDAD3908F0D}"/>
              </a:ext>
            </a:extLst>
          </p:cNvPr>
          <p:cNvSpPr/>
          <p:nvPr/>
        </p:nvSpPr>
        <p:spPr>
          <a:xfrm>
            <a:off x="4454371" y="1924371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Id.</a:t>
            </a:r>
            <a:endParaRPr lang="zh-CN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5CAFB8-7A05-4B02-8988-B3E2B32C18ED}"/>
              </a:ext>
            </a:extLst>
          </p:cNvPr>
          <p:cNvSpPr/>
          <p:nvPr/>
        </p:nvSpPr>
        <p:spPr>
          <a:xfrm>
            <a:off x="5368769" y="1921713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0F945F1-F04D-4855-8521-29A79D9A95F7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5208974" y="2141874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653308A-D975-4E54-83DC-E2DC683C31D0}"/>
              </a:ext>
            </a:extLst>
          </p:cNvPr>
          <p:cNvSpPr txBox="1"/>
          <p:nvPr/>
        </p:nvSpPr>
        <p:spPr>
          <a:xfrm>
            <a:off x="5563207" y="18417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-C</a:t>
            </a:r>
            <a:endParaRPr lang="zh-CN" altLang="en-US" sz="1400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C8FC0C-8C50-4420-85D5-5B0A09D57918}"/>
              </a:ext>
            </a:extLst>
          </p:cNvPr>
          <p:cNvSpPr/>
          <p:nvPr/>
        </p:nvSpPr>
        <p:spPr>
          <a:xfrm>
            <a:off x="5657547" y="2436618"/>
            <a:ext cx="577052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1x1</a:t>
            </a:r>
            <a:endParaRPr lang="zh-CN" altLang="en-US" b="1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365CAF0-3200-4DCE-9AE8-99BF07DDF6BE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325986" y="2155707"/>
            <a:ext cx="0" cy="2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32749DC-CCB7-4EF3-A9C3-E6A91F524DFC}"/>
              </a:ext>
            </a:extLst>
          </p:cNvPr>
          <p:cNvCxnSpPr>
            <a:cxnSpLocks/>
          </p:cNvCxnSpPr>
          <p:nvPr/>
        </p:nvCxnSpPr>
        <p:spPr>
          <a:xfrm>
            <a:off x="6309366" y="2147773"/>
            <a:ext cx="12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B1E94A6B-D167-47DA-90FB-E4AF92AC48E8}"/>
              </a:ext>
            </a:extLst>
          </p:cNvPr>
          <p:cNvSpPr/>
          <p:nvPr/>
        </p:nvSpPr>
        <p:spPr>
          <a:xfrm>
            <a:off x="6431873" y="1927545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Id.</a:t>
            </a:r>
            <a:endParaRPr lang="zh-CN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0DBF02D-7643-440F-AD58-9B8E814CC727}"/>
              </a:ext>
            </a:extLst>
          </p:cNvPr>
          <p:cNvSpPr/>
          <p:nvPr/>
        </p:nvSpPr>
        <p:spPr>
          <a:xfrm>
            <a:off x="7346271" y="1918667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608F734-CEC8-4F3A-9A2A-E9CE41122FF0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7186476" y="2140609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61A0A77-DCE8-462B-9CBA-66A73E320F6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7514948" y="2140609"/>
            <a:ext cx="221943" cy="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E2922972-11C5-49C2-8D8E-DD4CFBE97D85}"/>
              </a:ext>
            </a:extLst>
          </p:cNvPr>
          <p:cNvSpPr/>
          <p:nvPr/>
        </p:nvSpPr>
        <p:spPr>
          <a:xfrm>
            <a:off x="7736891" y="1923983"/>
            <a:ext cx="754603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Id.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5BC7BAF-7A77-4695-AC0B-3A2DE4D20966}"/>
              </a:ext>
            </a:extLst>
          </p:cNvPr>
          <p:cNvSpPr/>
          <p:nvPr/>
        </p:nvSpPr>
        <p:spPr>
          <a:xfrm>
            <a:off x="8651289" y="1921325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3B7F9FA-6DC1-4B1D-A635-717EE6BB7B1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8491494" y="2141486"/>
            <a:ext cx="159795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692DC7C-C121-4074-994C-BE119C95D526}"/>
              </a:ext>
            </a:extLst>
          </p:cNvPr>
          <p:cNvSpPr txBox="1"/>
          <p:nvPr/>
        </p:nvSpPr>
        <p:spPr>
          <a:xfrm>
            <a:off x="8837461" y="17768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-C</a:t>
            </a:r>
            <a:endParaRPr lang="zh-CN" altLang="en-US" sz="1400" b="1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DD57EE5-35DF-4F0A-864B-46D5AEAE8B09}"/>
              </a:ext>
            </a:extLst>
          </p:cNvPr>
          <p:cNvCxnSpPr>
            <a:cxnSpLocks/>
          </p:cNvCxnSpPr>
          <p:nvPr/>
        </p:nvCxnSpPr>
        <p:spPr>
          <a:xfrm flipV="1">
            <a:off x="6305500" y="2146829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8E41C12A-71DD-4409-AC3D-228E48C6C04E}"/>
              </a:ext>
            </a:extLst>
          </p:cNvPr>
          <p:cNvSpPr/>
          <p:nvPr/>
        </p:nvSpPr>
        <p:spPr>
          <a:xfrm>
            <a:off x="9037460" y="2430919"/>
            <a:ext cx="577052" cy="4350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1x1</a:t>
            </a:r>
            <a:endParaRPr lang="zh-CN" altLang="en-US" b="1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DD21F17-AFCF-4F09-B570-1615A628B9B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5537446" y="2143267"/>
            <a:ext cx="408627" cy="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86CF961-579B-47C4-B99B-52D9041FA128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8819966" y="2143267"/>
            <a:ext cx="506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F86D2B9-FE67-4EA4-9CD1-8B12FD4EA8A3}"/>
              </a:ext>
            </a:extLst>
          </p:cNvPr>
          <p:cNvCxnSpPr>
            <a:cxnSpLocks/>
          </p:cNvCxnSpPr>
          <p:nvPr/>
        </p:nvCxnSpPr>
        <p:spPr>
          <a:xfrm>
            <a:off x="9614512" y="2649243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2FE2FDE-B573-4B7D-BDE9-9B30476E6B65}"/>
              </a:ext>
            </a:extLst>
          </p:cNvPr>
          <p:cNvSpPr txBox="1"/>
          <p:nvPr/>
        </p:nvSpPr>
        <p:spPr>
          <a:xfrm>
            <a:off x="1622136" y="1598174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Step1</a:t>
            </a:r>
            <a:endParaRPr lang="zh-CN" altLang="en-US" b="1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03BD860-DE0B-4D34-B489-8862D613A6DD}"/>
              </a:ext>
            </a:extLst>
          </p:cNvPr>
          <p:cNvSpPr txBox="1"/>
          <p:nvPr/>
        </p:nvSpPr>
        <p:spPr>
          <a:xfrm>
            <a:off x="1624619" y="2716911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Step2</a:t>
            </a:r>
            <a:endParaRPr lang="zh-CN" altLang="en-US" b="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F493947A-D3BA-4350-B4DC-21299215C9E3}"/>
              </a:ext>
            </a:extLst>
          </p:cNvPr>
          <p:cNvSpPr txBox="1"/>
          <p:nvPr/>
        </p:nvSpPr>
        <p:spPr>
          <a:xfrm>
            <a:off x="1622136" y="3692257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Step3</a:t>
            </a:r>
            <a:endParaRPr lang="zh-CN" altLang="en-US" b="1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A0F18F3-1E08-4A06-A7E7-F73DE60AF23C}"/>
              </a:ext>
            </a:extLst>
          </p:cNvPr>
          <p:cNvGrpSpPr/>
          <p:nvPr/>
        </p:nvGrpSpPr>
        <p:grpSpPr>
          <a:xfrm>
            <a:off x="2734316" y="4026209"/>
            <a:ext cx="7102125" cy="669574"/>
            <a:chOff x="2743197" y="3930131"/>
            <a:chExt cx="7102125" cy="66957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E8D39821-99F7-40CD-99A8-EC9A11F73E6C}"/>
                </a:ext>
              </a:extLst>
            </p:cNvPr>
            <p:cNvSpPr/>
            <p:nvPr/>
          </p:nvSpPr>
          <p:spPr>
            <a:xfrm>
              <a:off x="3160447" y="3934692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A79BC13-D713-4AF3-95E9-60B77B04D310}"/>
                </a:ext>
              </a:extLst>
            </p:cNvPr>
            <p:cNvSpPr/>
            <p:nvPr/>
          </p:nvSpPr>
          <p:spPr>
            <a:xfrm>
              <a:off x="4074845" y="393013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8D04E34C-E058-434C-8A3B-EA1881EBE5F0}"/>
                </a:ext>
              </a:extLst>
            </p:cNvPr>
            <p:cNvCxnSpPr>
              <a:cxnSpLocks/>
              <a:stCxn id="161" idx="3"/>
              <a:endCxn id="162" idx="1"/>
            </p:cNvCxnSpPr>
            <p:nvPr/>
          </p:nvCxnSpPr>
          <p:spPr>
            <a:xfrm>
              <a:off x="3915050" y="4261808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6668FC0-3B88-46A8-A504-F6D95D1A61B4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2743197" y="4261807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6B15B0B2-7611-4F79-8303-9F390BB94CB1}"/>
                </a:ext>
              </a:extLst>
            </p:cNvPr>
            <p:cNvCxnSpPr>
              <a:cxnSpLocks/>
              <a:stCxn id="162" idx="3"/>
              <a:endCxn id="166" idx="1"/>
            </p:cNvCxnSpPr>
            <p:nvPr/>
          </p:nvCxnSpPr>
          <p:spPr>
            <a:xfrm flipV="1">
              <a:off x="4243522" y="4263798"/>
              <a:ext cx="221943" cy="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44149D-4B33-4C8C-9072-F7AD6B113AE8}"/>
                </a:ext>
              </a:extLst>
            </p:cNvPr>
            <p:cNvSpPr/>
            <p:nvPr/>
          </p:nvSpPr>
          <p:spPr>
            <a:xfrm>
              <a:off x="4465465" y="3936682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0BB9E39-95BD-4740-8B51-6EEF04ED6DE1}"/>
                </a:ext>
              </a:extLst>
            </p:cNvPr>
            <p:cNvSpPr/>
            <p:nvPr/>
          </p:nvSpPr>
          <p:spPr>
            <a:xfrm>
              <a:off x="5379863" y="393212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C313C99-6A0D-48D5-8AE4-3A31D91BAE31}"/>
                </a:ext>
              </a:extLst>
            </p:cNvPr>
            <p:cNvCxnSpPr>
              <a:cxnSpLocks/>
              <a:stCxn id="166" idx="3"/>
              <a:endCxn id="167" idx="1"/>
            </p:cNvCxnSpPr>
            <p:nvPr/>
          </p:nvCxnSpPr>
          <p:spPr>
            <a:xfrm>
              <a:off x="5220068" y="4263798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3B89C5F-70F5-48FE-BC42-F55B3D9F03C6}"/>
                </a:ext>
              </a:extLst>
            </p:cNvPr>
            <p:cNvCxnSpPr>
              <a:cxnSpLocks/>
              <a:stCxn id="167" idx="3"/>
              <a:endCxn id="171" idx="1"/>
            </p:cNvCxnSpPr>
            <p:nvPr/>
          </p:nvCxnSpPr>
          <p:spPr>
            <a:xfrm flipV="1">
              <a:off x="5548540" y="4263798"/>
              <a:ext cx="109007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295F652-697D-4F52-9FA0-2AC97F7BDACD}"/>
                </a:ext>
              </a:extLst>
            </p:cNvPr>
            <p:cNvSpPr/>
            <p:nvPr/>
          </p:nvSpPr>
          <p:spPr>
            <a:xfrm>
              <a:off x="5657547" y="3936682"/>
              <a:ext cx="1533361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25208D5-42EB-4BBA-833F-D322FC52091E}"/>
                </a:ext>
              </a:extLst>
            </p:cNvPr>
            <p:cNvSpPr/>
            <p:nvPr/>
          </p:nvSpPr>
          <p:spPr>
            <a:xfrm>
              <a:off x="7350703" y="3932120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A8851C12-939B-4405-A0E8-6AC9EA3B19CA}"/>
                </a:ext>
              </a:extLst>
            </p:cNvPr>
            <p:cNvCxnSpPr>
              <a:cxnSpLocks/>
              <a:stCxn id="171" idx="3"/>
              <a:endCxn id="172" idx="1"/>
            </p:cNvCxnSpPr>
            <p:nvPr/>
          </p:nvCxnSpPr>
          <p:spPr>
            <a:xfrm>
              <a:off x="7190908" y="4263798"/>
              <a:ext cx="159795" cy="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F3FB23D2-BDF6-4BCC-B58E-EA87CBA606B5}"/>
                </a:ext>
              </a:extLst>
            </p:cNvPr>
            <p:cNvCxnSpPr>
              <a:cxnSpLocks/>
              <a:stCxn id="172" idx="3"/>
              <a:endCxn id="176" idx="1"/>
            </p:cNvCxnSpPr>
            <p:nvPr/>
          </p:nvCxnSpPr>
          <p:spPr>
            <a:xfrm flipV="1">
              <a:off x="7519380" y="4263798"/>
              <a:ext cx="221943" cy="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D57127D-C047-402E-AEC3-56842F2F8917}"/>
                </a:ext>
              </a:extLst>
            </p:cNvPr>
            <p:cNvSpPr/>
            <p:nvPr/>
          </p:nvSpPr>
          <p:spPr>
            <a:xfrm>
              <a:off x="7741323" y="3936682"/>
              <a:ext cx="754603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CABC50F-ABDC-4F98-8AF8-6AE50EADD62B}"/>
                </a:ext>
              </a:extLst>
            </p:cNvPr>
            <p:cNvSpPr/>
            <p:nvPr/>
          </p:nvSpPr>
          <p:spPr>
            <a:xfrm>
              <a:off x="8655721" y="393212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B3212CF3-FB00-4F55-9458-70E96275321B}"/>
                </a:ext>
              </a:extLst>
            </p:cNvPr>
            <p:cNvCxnSpPr>
              <a:cxnSpLocks/>
              <a:stCxn id="176" idx="3"/>
              <a:endCxn id="177" idx="1"/>
            </p:cNvCxnSpPr>
            <p:nvPr/>
          </p:nvCxnSpPr>
          <p:spPr>
            <a:xfrm>
              <a:off x="8495926" y="4263798"/>
              <a:ext cx="15979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6B2C4FBB-1864-4655-9725-3BDDD9591FB0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8824398" y="426591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87EFA74-A237-409C-861A-50777A6C32BF}"/>
                </a:ext>
              </a:extLst>
            </p:cNvPr>
            <p:cNvSpPr/>
            <p:nvPr/>
          </p:nvSpPr>
          <p:spPr>
            <a:xfrm>
              <a:off x="9046334" y="3939603"/>
              <a:ext cx="577052" cy="6542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1x1</a:t>
              </a:r>
              <a:endParaRPr lang="zh-CN" altLang="en-US" b="1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415D31F8-FE48-4E05-8B4C-D92A2ED692A6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9623386" y="4266719"/>
              <a:ext cx="221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F063A17C-7BDB-4B8F-94CC-4538FFE3A706}"/>
              </a:ext>
            </a:extLst>
          </p:cNvPr>
          <p:cNvSpPr/>
          <p:nvPr/>
        </p:nvSpPr>
        <p:spPr>
          <a:xfrm>
            <a:off x="2589622" y="754602"/>
            <a:ext cx="7395099" cy="100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9DC4344-3781-4FC9-9656-191AD70367B0}"/>
              </a:ext>
            </a:extLst>
          </p:cNvPr>
          <p:cNvSpPr/>
          <p:nvPr/>
        </p:nvSpPr>
        <p:spPr>
          <a:xfrm>
            <a:off x="2586359" y="1759486"/>
            <a:ext cx="7395099" cy="1211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38ECEFB-73AB-4372-BB87-4DC5C594AB05}"/>
              </a:ext>
            </a:extLst>
          </p:cNvPr>
          <p:cNvSpPr/>
          <p:nvPr/>
        </p:nvSpPr>
        <p:spPr>
          <a:xfrm>
            <a:off x="2585738" y="2978017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A70A057-CECA-4305-A5B6-8D18F9A293EB}"/>
              </a:ext>
            </a:extLst>
          </p:cNvPr>
          <p:cNvSpPr/>
          <p:nvPr/>
        </p:nvSpPr>
        <p:spPr>
          <a:xfrm>
            <a:off x="2586366" y="3932689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左弧形 99">
            <a:extLst>
              <a:ext uri="{FF2B5EF4-FFF2-40B4-BE49-F238E27FC236}">
                <a16:creationId xmlns:a16="http://schemas.microsoft.com/office/drawing/2014/main" id="{1DE81985-5411-44A5-8E9B-2696B5211E34}"/>
              </a:ext>
            </a:extLst>
          </p:cNvPr>
          <p:cNvSpPr/>
          <p:nvPr/>
        </p:nvSpPr>
        <p:spPr>
          <a:xfrm>
            <a:off x="2344700" y="1474323"/>
            <a:ext cx="201968" cy="706082"/>
          </a:xfrm>
          <a:prstGeom prst="curved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0" name="箭头: 左弧形 189">
            <a:extLst>
              <a:ext uri="{FF2B5EF4-FFF2-40B4-BE49-F238E27FC236}">
                <a16:creationId xmlns:a16="http://schemas.microsoft.com/office/drawing/2014/main" id="{38040C9B-CA2F-4011-8571-7F820E521182}"/>
              </a:ext>
            </a:extLst>
          </p:cNvPr>
          <p:cNvSpPr/>
          <p:nvPr/>
        </p:nvSpPr>
        <p:spPr>
          <a:xfrm>
            <a:off x="2337794" y="2589510"/>
            <a:ext cx="227725" cy="706082"/>
          </a:xfrm>
          <a:prstGeom prst="curved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箭头: 左弧形 190">
            <a:extLst>
              <a:ext uri="{FF2B5EF4-FFF2-40B4-BE49-F238E27FC236}">
                <a16:creationId xmlns:a16="http://schemas.microsoft.com/office/drawing/2014/main" id="{865249DF-43FF-45EA-B444-7F0289D6457D}"/>
              </a:ext>
            </a:extLst>
          </p:cNvPr>
          <p:cNvSpPr/>
          <p:nvPr/>
        </p:nvSpPr>
        <p:spPr>
          <a:xfrm>
            <a:off x="2344700" y="3573433"/>
            <a:ext cx="220819" cy="706082"/>
          </a:xfrm>
          <a:prstGeom prst="curved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5BC80CD-BC78-484A-97A9-499C07CB357D}"/>
              </a:ext>
            </a:extLst>
          </p:cNvPr>
          <p:cNvGrpSpPr/>
          <p:nvPr/>
        </p:nvGrpSpPr>
        <p:grpSpPr>
          <a:xfrm>
            <a:off x="2833557" y="5044663"/>
            <a:ext cx="754779" cy="307777"/>
            <a:chOff x="2629726" y="4916095"/>
            <a:chExt cx="754779" cy="307777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0214DC5-2589-490A-9322-AB7BF18E6C5C}"/>
                </a:ext>
              </a:extLst>
            </p:cNvPr>
            <p:cNvSpPr txBox="1"/>
            <p:nvPr/>
          </p:nvSpPr>
          <p:spPr>
            <a:xfrm>
              <a:off x="2754012" y="4916095"/>
              <a:ext cx="630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ReLU</a:t>
              </a:r>
              <a:endParaRPr lang="zh-CN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9540C57-0768-425D-BE20-F6F4D2497C50}"/>
                </a:ext>
              </a:extLst>
            </p:cNvPr>
            <p:cNvSpPr/>
            <p:nvPr/>
          </p:nvSpPr>
          <p:spPr>
            <a:xfrm>
              <a:off x="2629726" y="4923908"/>
              <a:ext cx="124286" cy="2929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D4BA34D6-4ED7-4F69-BBAD-71072BF27C70}"/>
              </a:ext>
            </a:extLst>
          </p:cNvPr>
          <p:cNvGrpSpPr/>
          <p:nvPr/>
        </p:nvGrpSpPr>
        <p:grpSpPr>
          <a:xfrm>
            <a:off x="4125791" y="4936941"/>
            <a:ext cx="1491301" cy="523220"/>
            <a:chOff x="2567584" y="5292887"/>
            <a:chExt cx="1491301" cy="523220"/>
          </a:xfrm>
        </p:grpSpPr>
        <p:sp>
          <p:nvSpPr>
            <p:cNvPr id="205" name="流程图: 或者 204">
              <a:extLst>
                <a:ext uri="{FF2B5EF4-FFF2-40B4-BE49-F238E27FC236}">
                  <a16:creationId xmlns:a16="http://schemas.microsoft.com/office/drawing/2014/main" id="{5FDFD400-C999-4DFD-A1FF-0C68F128702E}"/>
                </a:ext>
              </a:extLst>
            </p:cNvPr>
            <p:cNvSpPr/>
            <p:nvPr/>
          </p:nvSpPr>
          <p:spPr>
            <a:xfrm>
              <a:off x="2567584" y="5430211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577FDDBD-4C94-41F3-9E46-124504359B1A}"/>
                </a:ext>
              </a:extLst>
            </p:cNvPr>
            <p:cNvSpPr txBox="1"/>
            <p:nvPr/>
          </p:nvSpPr>
          <p:spPr>
            <a:xfrm>
              <a:off x="2811715" y="5292887"/>
              <a:ext cx="124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Element-wise addition</a:t>
              </a:r>
              <a:endParaRPr lang="zh-CN" altLang="en-US" sz="1400" dirty="0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21E5D46-03A5-41FA-9D73-56F5B418192B}"/>
              </a:ext>
            </a:extLst>
          </p:cNvPr>
          <p:cNvGrpSpPr/>
          <p:nvPr/>
        </p:nvGrpSpPr>
        <p:grpSpPr>
          <a:xfrm>
            <a:off x="6154547" y="5044662"/>
            <a:ext cx="1577895" cy="307777"/>
            <a:chOff x="2461626" y="5882932"/>
            <a:chExt cx="1577895" cy="307777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24524C5E-6AC2-4308-BCEC-44D6C6ADC20E}"/>
                </a:ext>
              </a:extLst>
            </p:cNvPr>
            <p:cNvSpPr/>
            <p:nvPr/>
          </p:nvSpPr>
          <p:spPr>
            <a:xfrm>
              <a:off x="2461626" y="5912535"/>
              <a:ext cx="436096" cy="24857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Conv</a:t>
              </a:r>
              <a:endParaRPr lang="zh-CN" altLang="en-US" sz="800" b="1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2946D8E8-2C13-4A5D-ADB4-2F7101F4BE9B}"/>
                </a:ext>
              </a:extLst>
            </p:cNvPr>
            <p:cNvSpPr txBox="1"/>
            <p:nvPr/>
          </p:nvSpPr>
          <p:spPr>
            <a:xfrm>
              <a:off x="2897722" y="5882932"/>
              <a:ext cx="1141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Convolution</a:t>
              </a:r>
              <a:endParaRPr lang="zh-CN" altLang="en-US" sz="1400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D3084B9-3F78-402F-A20F-B5AA1EB8E242}"/>
              </a:ext>
            </a:extLst>
          </p:cNvPr>
          <p:cNvGrpSpPr/>
          <p:nvPr/>
        </p:nvGrpSpPr>
        <p:grpSpPr>
          <a:xfrm>
            <a:off x="8264146" y="4936941"/>
            <a:ext cx="1635154" cy="523220"/>
            <a:chOff x="2486016" y="5775211"/>
            <a:chExt cx="1364542" cy="523220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5E090B3-92A6-4F39-A381-19A944FD1A53}"/>
                </a:ext>
              </a:extLst>
            </p:cNvPr>
            <p:cNvSpPr/>
            <p:nvPr/>
          </p:nvSpPr>
          <p:spPr>
            <a:xfrm>
              <a:off x="2486016" y="5912535"/>
              <a:ext cx="411706" cy="24857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Id.</a:t>
              </a:r>
              <a:endParaRPr lang="zh-CN" altLang="en-US" sz="800" b="1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B20CCEF-84B4-4FCD-AFF0-BB18D4F8BF17}"/>
                </a:ext>
              </a:extLst>
            </p:cNvPr>
            <p:cNvSpPr txBox="1"/>
            <p:nvPr/>
          </p:nvSpPr>
          <p:spPr>
            <a:xfrm>
              <a:off x="2897722" y="5775211"/>
              <a:ext cx="952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Identity Convolution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6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49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19</cp:revision>
  <dcterms:created xsi:type="dcterms:W3CDTF">2021-08-29T02:57:29Z</dcterms:created>
  <dcterms:modified xsi:type="dcterms:W3CDTF">2021-11-15T09:17:17Z</dcterms:modified>
</cp:coreProperties>
</file>