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8E405-1FC7-42FD-BF62-5EEB49D2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79F996-61EB-4208-B1EC-6A2974204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61F93-0207-4BBD-B112-1AD47945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72854-B1F1-4A6C-8666-76272357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6DE03-5172-4DC4-8015-D1D4D305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B185A-E384-4807-B81F-45F1E11B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8C92F-B03B-464B-BB4A-ADD3BBB86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324F3-DF76-4D08-9985-BB4B4552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3048B-C454-48E2-8745-76FF3543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6524D-7C97-4BF7-8679-2E3379A3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DB443C-DF46-4EC3-A8A8-19CD5BF8A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4A0CD-8063-4547-80B6-9904D1571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7237A-5E19-4887-A222-1EE5B99B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15DBE-B881-4677-B9D4-7350A883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58923-CBFD-407E-9C83-DD6D91CE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4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B9764-8F53-45D5-96EE-D93E4832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3D78E-E68E-41A5-BA8B-A32732409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5D436-804F-477D-BD0D-7205F3CB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6F3D6-FBE6-466B-AB13-9EDB4B4F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B868D-E31E-4D70-B1A0-BAC88870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21AC-E002-4C9E-98BB-897E9858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F8106-BFBD-42A4-A3AD-8D220DB9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7D537-BEE6-40CA-ACAE-39D32D99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98AAE-721D-4226-92B8-E4894CFF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37E8C-8BBE-4C77-825D-895B8A7D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84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600DF-D4A1-47FF-9AC5-BECDA38D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4355E-14CE-4E7F-8BD0-7DE270700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149487-F48D-4111-B3E5-D3741BF03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EEE5F-2555-440E-B86A-494931A6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246CF-0007-4CFD-88C6-3FF82F81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C54061-3B30-4215-9A35-73D7D648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FCA87-F4DF-4E41-9F90-91B7DAC2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DE74A-A845-4803-A5F8-E12165C3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CA889F-0C3A-40F0-B840-5CC1F830E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A5343A-35F2-4DFE-91A2-23B536D29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CD0744-4C66-419D-8E37-440E8868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5BA436-B483-4EC2-B895-7E5EBF65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F1007B-E80F-48C5-9387-AACA8874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FF4DA1-9058-4179-9EE6-570F9C76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53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B014F-C8C0-4193-B5D5-DC1297D2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B5912C-4A9C-4642-A56D-7B7A591F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EA9833-434A-4857-9DA3-41DA499D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204798-3FA4-4E20-B293-18CB1080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1E0372-E608-40AA-AC76-26F89501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CCA800-F081-46F4-896B-696FCA35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136D32-B5A3-486B-99EA-2917B71B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2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B13F0-4D7A-49B8-BC12-4C29845C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7BD7F-33C3-4559-9B84-271A180C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CBA20-5384-41F7-AAEC-E80D1E46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5EF5A-5040-44AE-9887-5DF49EB6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BF065-D277-41FD-AF81-A7ED8A04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D7DDE-CD95-4058-970A-D1DED42F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8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81A52-46F9-4BED-82E0-73FB7695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02A036-9FE2-4B84-B70D-15605718A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37B0EF-6320-4DF2-B57C-3C3CA06F1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81A70-4104-41AF-B278-D784F95B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3A205-8A73-4BD0-8132-A7D3EF1E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694F0-3659-4FD2-90BB-C2CAFB9B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8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04BF1F-085D-4FAE-AE65-0CB8B130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B7C3D-1A0E-4215-9AD6-FB5E1147C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A75BB-E56A-467D-AE38-561672BC0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261F-13F2-4DFC-B3DA-40771B1D570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52F02-473C-4769-98A2-F72E628A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1F56E-268C-48D9-96B5-85449FDCE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2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92D7DAA-0808-4ECB-8132-BB3F522F3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" t="3604" r="2148" b="5607"/>
          <a:stretch/>
        </p:blipFill>
        <p:spPr>
          <a:xfrm>
            <a:off x="643995" y="2463282"/>
            <a:ext cx="2529965" cy="1727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120775-B645-477D-A201-937680234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23" y="2463282"/>
            <a:ext cx="1524000" cy="76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7E4B04-0E8E-434C-B0E2-3A960D50F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597" y="2463282"/>
            <a:ext cx="1524000" cy="762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461668-CEA9-4C14-B79E-98047C990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71" y="2463282"/>
            <a:ext cx="1524000" cy="762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03A082-DE75-4895-A1AD-766E53009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13" y="3428381"/>
            <a:ext cx="1524000" cy="762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26771A4-58A1-4C93-8295-33DB3D726F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597" y="3428383"/>
            <a:ext cx="1524000" cy="762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BEE4803-A651-4989-84C8-15C0D8E3C8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71" y="3428383"/>
            <a:ext cx="1524000" cy="762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B3B3782-4AB8-43EA-841E-46C876F486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5" y="3428383"/>
            <a:ext cx="1524000" cy="762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350BA69-607C-4635-9659-C863FB6648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19" y="3428383"/>
            <a:ext cx="1524000" cy="762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CF0F17C-EB1C-4D01-9C21-3FCCFFC246D3}"/>
              </a:ext>
            </a:extLst>
          </p:cNvPr>
          <p:cNvSpPr txBox="1"/>
          <p:nvPr/>
        </p:nvSpPr>
        <p:spPr>
          <a:xfrm>
            <a:off x="736219" y="4190377"/>
            <a:ext cx="2345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Urban100:img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_091(×4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A52D1C0-3A9F-4BAB-8740-815D4FFD2F06}"/>
              </a:ext>
            </a:extLst>
          </p:cNvPr>
          <p:cNvSpPr txBox="1"/>
          <p:nvPr/>
        </p:nvSpPr>
        <p:spPr>
          <a:xfrm>
            <a:off x="3799989" y="317294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B1FAF2-F3D1-485C-8FE1-674E0E90EF85}"/>
              </a:ext>
            </a:extLst>
          </p:cNvPr>
          <p:cNvSpPr txBox="1"/>
          <p:nvPr/>
        </p:nvSpPr>
        <p:spPr>
          <a:xfrm>
            <a:off x="5108359" y="317294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Bicubic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152780-DAAB-4A6C-BECE-5AED6AF3BD13}"/>
              </a:ext>
            </a:extLst>
          </p:cNvPr>
          <p:cNvSpPr txBox="1"/>
          <p:nvPr/>
        </p:nvSpPr>
        <p:spPr>
          <a:xfrm>
            <a:off x="6737779" y="3172942"/>
            <a:ext cx="829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FSRCNN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D343AD7-A94D-415C-A5E5-C14475105EBA}"/>
              </a:ext>
            </a:extLst>
          </p:cNvPr>
          <p:cNvSpPr txBox="1"/>
          <p:nvPr/>
        </p:nvSpPr>
        <p:spPr>
          <a:xfrm>
            <a:off x="3693266" y="419038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CARN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96B6DEE-D0EE-4061-BD14-B0A443E0C6CB}"/>
              </a:ext>
            </a:extLst>
          </p:cNvPr>
          <p:cNvSpPr txBox="1"/>
          <p:nvPr/>
        </p:nvSpPr>
        <p:spPr>
          <a:xfrm>
            <a:off x="5266474" y="419037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EDSR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D5EAE06-94C3-4A2B-99F8-1E8578824B13}"/>
              </a:ext>
            </a:extLst>
          </p:cNvPr>
          <p:cNvSpPr txBox="1"/>
          <p:nvPr/>
        </p:nvSpPr>
        <p:spPr>
          <a:xfrm>
            <a:off x="6845181" y="419037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IMDN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8C037B9-DDDA-4344-981D-B262700D216C}"/>
              </a:ext>
            </a:extLst>
          </p:cNvPr>
          <p:cNvSpPr txBox="1"/>
          <p:nvPr/>
        </p:nvSpPr>
        <p:spPr>
          <a:xfrm>
            <a:off x="8260955" y="4190379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Plain-M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0398B00-16D6-4F4B-B4A8-978DB9471C3C}"/>
              </a:ext>
            </a:extLst>
          </p:cNvPr>
          <p:cNvSpPr txBox="1"/>
          <p:nvPr/>
        </p:nvSpPr>
        <p:spPr>
          <a:xfrm>
            <a:off x="9838981" y="41903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Plain-X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286B0DC-A9AE-4EA0-A134-D8C0D23208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5" y="2463282"/>
            <a:ext cx="1524000" cy="762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444E393-CB11-4BAF-AACE-424475EEC8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19" y="2463282"/>
            <a:ext cx="1524000" cy="7620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E0B1CB67-5295-465E-83FF-15A4D35681A5}"/>
              </a:ext>
            </a:extLst>
          </p:cNvPr>
          <p:cNvSpPr txBox="1"/>
          <p:nvPr/>
        </p:nvSpPr>
        <p:spPr>
          <a:xfrm>
            <a:off x="8362811" y="317294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SRCNN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E2431BC-9041-433B-B485-1F760E5C6EB9}"/>
              </a:ext>
            </a:extLst>
          </p:cNvPr>
          <p:cNvSpPr txBox="1"/>
          <p:nvPr/>
        </p:nvSpPr>
        <p:spPr>
          <a:xfrm>
            <a:off x="10000083" y="317294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VDSR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1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18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Courier New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凯</dc:creator>
  <cp:lastModifiedBy>吴 凯</cp:lastModifiedBy>
  <cp:revision>6</cp:revision>
  <dcterms:created xsi:type="dcterms:W3CDTF">2021-11-15T03:56:35Z</dcterms:created>
  <dcterms:modified xsi:type="dcterms:W3CDTF">2021-11-15T08:43:32Z</dcterms:modified>
</cp:coreProperties>
</file>