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8432463" cy="10367963"/>
  <p:notesSz cx="6858000" cy="9144000"/>
  <p:defaultTextStyle>
    <a:defPPr>
      <a:defRPr lang="en-US"/>
    </a:defPPr>
    <a:lvl1pPr marL="0" algn="l" defTabSz="1738092" rtl="0" eaLnBrk="1" latinLnBrk="0" hangingPunct="1">
      <a:defRPr sz="3406" kern="1200">
        <a:solidFill>
          <a:schemeClr val="tx1"/>
        </a:solidFill>
        <a:latin typeface="+mn-lt"/>
        <a:ea typeface="+mn-ea"/>
        <a:cs typeface="+mn-cs"/>
      </a:defRPr>
    </a:lvl1pPr>
    <a:lvl2pPr marL="869046" algn="l" defTabSz="1738092" rtl="0" eaLnBrk="1" latinLnBrk="0" hangingPunct="1">
      <a:defRPr sz="3406" kern="1200">
        <a:solidFill>
          <a:schemeClr val="tx1"/>
        </a:solidFill>
        <a:latin typeface="+mn-lt"/>
        <a:ea typeface="+mn-ea"/>
        <a:cs typeface="+mn-cs"/>
      </a:defRPr>
    </a:lvl2pPr>
    <a:lvl3pPr marL="1738092" algn="l" defTabSz="1738092" rtl="0" eaLnBrk="1" latinLnBrk="0" hangingPunct="1">
      <a:defRPr sz="3406" kern="1200">
        <a:solidFill>
          <a:schemeClr val="tx1"/>
        </a:solidFill>
        <a:latin typeface="+mn-lt"/>
        <a:ea typeface="+mn-ea"/>
        <a:cs typeface="+mn-cs"/>
      </a:defRPr>
    </a:lvl3pPr>
    <a:lvl4pPr marL="2607137" algn="l" defTabSz="1738092" rtl="0" eaLnBrk="1" latinLnBrk="0" hangingPunct="1">
      <a:defRPr sz="3406" kern="1200">
        <a:solidFill>
          <a:schemeClr val="tx1"/>
        </a:solidFill>
        <a:latin typeface="+mn-lt"/>
        <a:ea typeface="+mn-ea"/>
        <a:cs typeface="+mn-cs"/>
      </a:defRPr>
    </a:lvl4pPr>
    <a:lvl5pPr marL="3476183" algn="l" defTabSz="1738092" rtl="0" eaLnBrk="1" latinLnBrk="0" hangingPunct="1">
      <a:defRPr sz="3406" kern="1200">
        <a:solidFill>
          <a:schemeClr val="tx1"/>
        </a:solidFill>
        <a:latin typeface="+mn-lt"/>
        <a:ea typeface="+mn-ea"/>
        <a:cs typeface="+mn-cs"/>
      </a:defRPr>
    </a:lvl5pPr>
    <a:lvl6pPr marL="4345229" algn="l" defTabSz="1738092" rtl="0" eaLnBrk="1" latinLnBrk="0" hangingPunct="1">
      <a:defRPr sz="3406" kern="1200">
        <a:solidFill>
          <a:schemeClr val="tx1"/>
        </a:solidFill>
        <a:latin typeface="+mn-lt"/>
        <a:ea typeface="+mn-ea"/>
        <a:cs typeface="+mn-cs"/>
      </a:defRPr>
    </a:lvl6pPr>
    <a:lvl7pPr marL="5214275" algn="l" defTabSz="1738092" rtl="0" eaLnBrk="1" latinLnBrk="0" hangingPunct="1">
      <a:defRPr sz="3406" kern="1200">
        <a:solidFill>
          <a:schemeClr val="tx1"/>
        </a:solidFill>
        <a:latin typeface="+mn-lt"/>
        <a:ea typeface="+mn-ea"/>
        <a:cs typeface="+mn-cs"/>
      </a:defRPr>
    </a:lvl7pPr>
    <a:lvl8pPr marL="6083320" algn="l" defTabSz="1738092" rtl="0" eaLnBrk="1" latinLnBrk="0" hangingPunct="1">
      <a:defRPr sz="3406" kern="1200">
        <a:solidFill>
          <a:schemeClr val="tx1"/>
        </a:solidFill>
        <a:latin typeface="+mn-lt"/>
        <a:ea typeface="+mn-ea"/>
        <a:cs typeface="+mn-cs"/>
      </a:defRPr>
    </a:lvl8pPr>
    <a:lvl9pPr marL="6952366" algn="l" defTabSz="1738092" rtl="0" eaLnBrk="1" latinLnBrk="0" hangingPunct="1">
      <a:defRPr sz="34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6" userDrawn="1">
          <p15:clr>
            <a:srgbClr val="A4A3A4"/>
          </p15:clr>
        </p15:guide>
        <p15:guide id="2" pos="58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FF"/>
    <a:srgbClr val="183457"/>
    <a:srgbClr val="99FF99"/>
    <a:srgbClr val="7BC000"/>
    <a:srgbClr val="8BB0DD"/>
    <a:srgbClr val="D35E5B"/>
    <a:srgbClr val="6D9CD5"/>
    <a:srgbClr val="2C5D98"/>
    <a:srgbClr val="FFEB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04" autoAdjust="0"/>
    <p:restoredTop sz="95149" autoAdjust="0"/>
  </p:normalViewPr>
  <p:slideViewPr>
    <p:cSldViewPr>
      <p:cViewPr varScale="1">
        <p:scale>
          <a:sx n="74" d="100"/>
          <a:sy n="74" d="100"/>
        </p:scale>
        <p:origin x="66" y="138"/>
      </p:cViewPr>
      <p:guideLst>
        <p:guide orient="horz" pos="3266"/>
        <p:guide pos="58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DB886-A5DF-4CE6-8F9F-C67A8C82D326}" type="datetimeFigureOut">
              <a:rPr lang="en-US" smtClean="0"/>
              <a:t>6/24/2022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433F6-613F-4872-A378-DF3CB0ABFB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83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2102" rtl="0" eaLnBrk="1" latinLnBrk="0" hangingPunct="1">
      <a:defRPr sz="475" kern="1200">
        <a:solidFill>
          <a:schemeClr val="tx1"/>
        </a:solidFill>
        <a:latin typeface="+mn-lt"/>
        <a:ea typeface="+mn-ea"/>
        <a:cs typeface="+mn-cs"/>
      </a:defRPr>
    </a:lvl1pPr>
    <a:lvl2pPr marL="181051" algn="l" defTabSz="362102" rtl="0" eaLnBrk="1" latinLnBrk="0" hangingPunct="1">
      <a:defRPr sz="475" kern="1200">
        <a:solidFill>
          <a:schemeClr val="tx1"/>
        </a:solidFill>
        <a:latin typeface="+mn-lt"/>
        <a:ea typeface="+mn-ea"/>
        <a:cs typeface="+mn-cs"/>
      </a:defRPr>
    </a:lvl2pPr>
    <a:lvl3pPr marL="362102" algn="l" defTabSz="362102" rtl="0" eaLnBrk="1" latinLnBrk="0" hangingPunct="1">
      <a:defRPr sz="475" kern="1200">
        <a:solidFill>
          <a:schemeClr val="tx1"/>
        </a:solidFill>
        <a:latin typeface="+mn-lt"/>
        <a:ea typeface="+mn-ea"/>
        <a:cs typeface="+mn-cs"/>
      </a:defRPr>
    </a:lvl3pPr>
    <a:lvl4pPr marL="543154" algn="l" defTabSz="362102" rtl="0" eaLnBrk="1" latinLnBrk="0" hangingPunct="1">
      <a:defRPr sz="475" kern="1200">
        <a:solidFill>
          <a:schemeClr val="tx1"/>
        </a:solidFill>
        <a:latin typeface="+mn-lt"/>
        <a:ea typeface="+mn-ea"/>
        <a:cs typeface="+mn-cs"/>
      </a:defRPr>
    </a:lvl4pPr>
    <a:lvl5pPr marL="724205" algn="l" defTabSz="362102" rtl="0" eaLnBrk="1" latinLnBrk="0" hangingPunct="1">
      <a:defRPr sz="475" kern="1200">
        <a:solidFill>
          <a:schemeClr val="tx1"/>
        </a:solidFill>
        <a:latin typeface="+mn-lt"/>
        <a:ea typeface="+mn-ea"/>
        <a:cs typeface="+mn-cs"/>
      </a:defRPr>
    </a:lvl5pPr>
    <a:lvl6pPr marL="905256" algn="l" defTabSz="362102" rtl="0" eaLnBrk="1" latinLnBrk="0" hangingPunct="1">
      <a:defRPr sz="475" kern="1200">
        <a:solidFill>
          <a:schemeClr val="tx1"/>
        </a:solidFill>
        <a:latin typeface="+mn-lt"/>
        <a:ea typeface="+mn-ea"/>
        <a:cs typeface="+mn-cs"/>
      </a:defRPr>
    </a:lvl6pPr>
    <a:lvl7pPr marL="1086307" algn="l" defTabSz="362102" rtl="0" eaLnBrk="1" latinLnBrk="0" hangingPunct="1">
      <a:defRPr sz="475" kern="1200">
        <a:solidFill>
          <a:schemeClr val="tx1"/>
        </a:solidFill>
        <a:latin typeface="+mn-lt"/>
        <a:ea typeface="+mn-ea"/>
        <a:cs typeface="+mn-cs"/>
      </a:defRPr>
    </a:lvl7pPr>
    <a:lvl8pPr marL="1267358" algn="l" defTabSz="362102" rtl="0" eaLnBrk="1" latinLnBrk="0" hangingPunct="1">
      <a:defRPr sz="475" kern="1200">
        <a:solidFill>
          <a:schemeClr val="tx1"/>
        </a:solidFill>
        <a:latin typeface="+mn-lt"/>
        <a:ea typeface="+mn-ea"/>
        <a:cs typeface="+mn-cs"/>
      </a:defRPr>
    </a:lvl8pPr>
    <a:lvl9pPr marL="1448410" algn="l" defTabSz="362102" rtl="0" eaLnBrk="1" latinLnBrk="0" hangingPunct="1">
      <a:defRPr sz="47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2435" y="3220789"/>
            <a:ext cx="15667593" cy="22223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4870" y="5875179"/>
            <a:ext cx="12902724" cy="26495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228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457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686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915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144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373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6026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8316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B9D9D-28A2-4B5A-9067-BBA6331BE2FA}" type="datetimeFigureOut">
              <a:rPr lang="en-US" smtClean="0"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E04FA-E5A2-4F74-BE1E-AD57527A07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119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B9D9D-28A2-4B5A-9067-BBA6331BE2FA}" type="datetimeFigureOut">
              <a:rPr lang="en-US" smtClean="0"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E04FA-E5A2-4F74-BE1E-AD57527A07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070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110009" y="2656792"/>
            <a:ext cx="14928376" cy="566181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18486" y="2656792"/>
            <a:ext cx="44484316" cy="566181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B9D9D-28A2-4B5A-9067-BBA6331BE2FA}" type="datetimeFigureOut">
              <a:rPr lang="en-US" smtClean="0"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E04FA-E5A2-4F74-BE1E-AD57527A07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16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B9D9D-28A2-4B5A-9067-BBA6331BE2FA}" type="datetimeFigureOut">
              <a:rPr lang="en-US" smtClean="0"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E04FA-E5A2-4F74-BE1E-AD57527A07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975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038" y="6662377"/>
            <a:ext cx="15667593" cy="2059193"/>
          </a:xfrm>
        </p:spPr>
        <p:txBody>
          <a:bodyPr anchor="t"/>
          <a:lstStyle>
            <a:lvl1pPr algn="l">
              <a:defRPr sz="1075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038" y="4394386"/>
            <a:ext cx="15667593" cy="2267991"/>
          </a:xfrm>
        </p:spPr>
        <p:txBody>
          <a:bodyPr anchor="b"/>
          <a:lstStyle>
            <a:lvl1pPr marL="0" indent="0">
              <a:buNone/>
              <a:defRPr sz="5376">
                <a:solidFill>
                  <a:schemeClr val="tx1">
                    <a:tint val="75000"/>
                  </a:schemeClr>
                </a:solidFill>
              </a:defRPr>
            </a:lvl1pPr>
            <a:lvl2pPr marL="1228950" indent="0">
              <a:buNone/>
              <a:defRPr sz="4816">
                <a:solidFill>
                  <a:schemeClr val="tx1">
                    <a:tint val="75000"/>
                  </a:schemeClr>
                </a:solidFill>
              </a:defRPr>
            </a:lvl2pPr>
            <a:lvl3pPr marL="2457901" indent="0">
              <a:buNone/>
              <a:defRPr sz="4312">
                <a:solidFill>
                  <a:schemeClr val="tx1">
                    <a:tint val="75000"/>
                  </a:schemeClr>
                </a:solidFill>
              </a:defRPr>
            </a:lvl3pPr>
            <a:lvl4pPr marL="3686851" indent="0">
              <a:buNone/>
              <a:defRPr sz="3752">
                <a:solidFill>
                  <a:schemeClr val="tx1">
                    <a:tint val="75000"/>
                  </a:schemeClr>
                </a:solidFill>
              </a:defRPr>
            </a:lvl4pPr>
            <a:lvl5pPr marL="4915802" indent="0">
              <a:buNone/>
              <a:defRPr sz="3752">
                <a:solidFill>
                  <a:schemeClr val="tx1">
                    <a:tint val="75000"/>
                  </a:schemeClr>
                </a:solidFill>
              </a:defRPr>
            </a:lvl5pPr>
            <a:lvl6pPr marL="6144752" indent="0">
              <a:buNone/>
              <a:defRPr sz="3752">
                <a:solidFill>
                  <a:schemeClr val="tx1">
                    <a:tint val="75000"/>
                  </a:schemeClr>
                </a:solidFill>
              </a:defRPr>
            </a:lvl6pPr>
            <a:lvl7pPr marL="7373702" indent="0">
              <a:buNone/>
              <a:defRPr sz="3752">
                <a:solidFill>
                  <a:schemeClr val="tx1">
                    <a:tint val="75000"/>
                  </a:schemeClr>
                </a:solidFill>
              </a:defRPr>
            </a:lvl7pPr>
            <a:lvl8pPr marL="8602653" indent="0">
              <a:buNone/>
              <a:defRPr sz="3752">
                <a:solidFill>
                  <a:schemeClr val="tx1">
                    <a:tint val="75000"/>
                  </a:schemeClr>
                </a:solidFill>
              </a:defRPr>
            </a:lvl8pPr>
            <a:lvl9pPr marL="9831603" indent="0">
              <a:buNone/>
              <a:defRPr sz="37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B9D9D-28A2-4B5A-9067-BBA6331BE2FA}" type="datetimeFigureOut">
              <a:rPr lang="en-US" smtClean="0"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E04FA-E5A2-4F74-BE1E-AD57527A07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522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18485" y="15482346"/>
            <a:ext cx="29706345" cy="43792643"/>
          </a:xfrm>
        </p:spPr>
        <p:txBody>
          <a:bodyPr/>
          <a:lstStyle>
            <a:lvl1pPr>
              <a:defRPr sz="7504"/>
            </a:lvl1pPr>
            <a:lvl2pPr>
              <a:defRPr sz="6440"/>
            </a:lvl2pPr>
            <a:lvl3pPr>
              <a:defRPr sz="5376"/>
            </a:lvl3pPr>
            <a:lvl4pPr>
              <a:defRPr sz="4816"/>
            </a:lvl4pPr>
            <a:lvl5pPr>
              <a:defRPr sz="4816"/>
            </a:lvl5pPr>
            <a:lvl6pPr>
              <a:defRPr sz="4816"/>
            </a:lvl6pPr>
            <a:lvl7pPr>
              <a:defRPr sz="4816"/>
            </a:lvl7pPr>
            <a:lvl8pPr>
              <a:defRPr sz="4816"/>
            </a:lvl8pPr>
            <a:lvl9pPr>
              <a:defRPr sz="481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32039" y="15482346"/>
            <a:ext cx="29706347" cy="43792643"/>
          </a:xfrm>
        </p:spPr>
        <p:txBody>
          <a:bodyPr/>
          <a:lstStyle>
            <a:lvl1pPr>
              <a:defRPr sz="7504"/>
            </a:lvl1pPr>
            <a:lvl2pPr>
              <a:defRPr sz="6440"/>
            </a:lvl2pPr>
            <a:lvl3pPr>
              <a:defRPr sz="5376"/>
            </a:lvl3pPr>
            <a:lvl4pPr>
              <a:defRPr sz="4816"/>
            </a:lvl4pPr>
            <a:lvl5pPr>
              <a:defRPr sz="4816"/>
            </a:lvl5pPr>
            <a:lvl6pPr>
              <a:defRPr sz="4816"/>
            </a:lvl6pPr>
            <a:lvl7pPr>
              <a:defRPr sz="4816"/>
            </a:lvl7pPr>
            <a:lvl8pPr>
              <a:defRPr sz="4816"/>
            </a:lvl8pPr>
            <a:lvl9pPr>
              <a:defRPr sz="481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B9D9D-28A2-4B5A-9067-BBA6331BE2FA}" type="datetimeFigureOut">
              <a:rPr lang="en-US" smtClean="0"/>
              <a:t>6/24/2022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E04FA-E5A2-4F74-BE1E-AD57527A07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796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623" y="415199"/>
            <a:ext cx="16589217" cy="172799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623" y="2320793"/>
            <a:ext cx="8144206" cy="967196"/>
          </a:xfrm>
        </p:spPr>
        <p:txBody>
          <a:bodyPr anchor="b"/>
          <a:lstStyle>
            <a:lvl1pPr marL="0" indent="0">
              <a:buNone/>
              <a:defRPr sz="6440" b="1"/>
            </a:lvl1pPr>
            <a:lvl2pPr marL="1228950" indent="0">
              <a:buNone/>
              <a:defRPr sz="5376" b="1"/>
            </a:lvl2pPr>
            <a:lvl3pPr marL="2457901" indent="0">
              <a:buNone/>
              <a:defRPr sz="4816" b="1"/>
            </a:lvl3pPr>
            <a:lvl4pPr marL="3686851" indent="0">
              <a:buNone/>
              <a:defRPr sz="4312" b="1"/>
            </a:lvl4pPr>
            <a:lvl5pPr marL="4915802" indent="0">
              <a:buNone/>
              <a:defRPr sz="4312" b="1"/>
            </a:lvl5pPr>
            <a:lvl6pPr marL="6144752" indent="0">
              <a:buNone/>
              <a:defRPr sz="4312" b="1"/>
            </a:lvl6pPr>
            <a:lvl7pPr marL="7373702" indent="0">
              <a:buNone/>
              <a:defRPr sz="4312" b="1"/>
            </a:lvl7pPr>
            <a:lvl8pPr marL="8602653" indent="0">
              <a:buNone/>
              <a:defRPr sz="4312" b="1"/>
            </a:lvl8pPr>
            <a:lvl9pPr marL="9831603" indent="0">
              <a:buNone/>
              <a:defRPr sz="43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1623" y="3287989"/>
            <a:ext cx="8144206" cy="5973579"/>
          </a:xfrm>
        </p:spPr>
        <p:txBody>
          <a:bodyPr/>
          <a:lstStyle>
            <a:lvl1pPr>
              <a:defRPr sz="6440"/>
            </a:lvl1pPr>
            <a:lvl2pPr>
              <a:defRPr sz="5376"/>
            </a:lvl2pPr>
            <a:lvl3pPr>
              <a:defRPr sz="4816"/>
            </a:lvl3pPr>
            <a:lvl4pPr>
              <a:defRPr sz="4312"/>
            </a:lvl4pPr>
            <a:lvl5pPr>
              <a:defRPr sz="4312"/>
            </a:lvl5pPr>
            <a:lvl6pPr>
              <a:defRPr sz="4312"/>
            </a:lvl6pPr>
            <a:lvl7pPr>
              <a:defRPr sz="4312"/>
            </a:lvl7pPr>
            <a:lvl8pPr>
              <a:defRPr sz="4312"/>
            </a:lvl8pPr>
            <a:lvl9pPr>
              <a:defRPr sz="431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363437" y="2320793"/>
            <a:ext cx="8147404" cy="967196"/>
          </a:xfrm>
        </p:spPr>
        <p:txBody>
          <a:bodyPr anchor="b"/>
          <a:lstStyle>
            <a:lvl1pPr marL="0" indent="0">
              <a:buNone/>
              <a:defRPr sz="6440" b="1"/>
            </a:lvl1pPr>
            <a:lvl2pPr marL="1228950" indent="0">
              <a:buNone/>
              <a:defRPr sz="5376" b="1"/>
            </a:lvl2pPr>
            <a:lvl3pPr marL="2457901" indent="0">
              <a:buNone/>
              <a:defRPr sz="4816" b="1"/>
            </a:lvl3pPr>
            <a:lvl4pPr marL="3686851" indent="0">
              <a:buNone/>
              <a:defRPr sz="4312" b="1"/>
            </a:lvl4pPr>
            <a:lvl5pPr marL="4915802" indent="0">
              <a:buNone/>
              <a:defRPr sz="4312" b="1"/>
            </a:lvl5pPr>
            <a:lvl6pPr marL="6144752" indent="0">
              <a:buNone/>
              <a:defRPr sz="4312" b="1"/>
            </a:lvl6pPr>
            <a:lvl7pPr marL="7373702" indent="0">
              <a:buNone/>
              <a:defRPr sz="4312" b="1"/>
            </a:lvl7pPr>
            <a:lvl8pPr marL="8602653" indent="0">
              <a:buNone/>
              <a:defRPr sz="4312" b="1"/>
            </a:lvl8pPr>
            <a:lvl9pPr marL="9831603" indent="0">
              <a:buNone/>
              <a:defRPr sz="43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363437" y="3287989"/>
            <a:ext cx="8147404" cy="5973579"/>
          </a:xfrm>
        </p:spPr>
        <p:txBody>
          <a:bodyPr/>
          <a:lstStyle>
            <a:lvl1pPr>
              <a:defRPr sz="6440"/>
            </a:lvl1pPr>
            <a:lvl2pPr>
              <a:defRPr sz="5376"/>
            </a:lvl2pPr>
            <a:lvl3pPr>
              <a:defRPr sz="4816"/>
            </a:lvl3pPr>
            <a:lvl4pPr>
              <a:defRPr sz="4312"/>
            </a:lvl4pPr>
            <a:lvl5pPr>
              <a:defRPr sz="4312"/>
            </a:lvl5pPr>
            <a:lvl6pPr>
              <a:defRPr sz="4312"/>
            </a:lvl6pPr>
            <a:lvl7pPr>
              <a:defRPr sz="4312"/>
            </a:lvl7pPr>
            <a:lvl8pPr>
              <a:defRPr sz="4312"/>
            </a:lvl8pPr>
            <a:lvl9pPr>
              <a:defRPr sz="431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B9D9D-28A2-4B5A-9067-BBA6331BE2FA}" type="datetimeFigureOut">
              <a:rPr lang="en-US" smtClean="0"/>
              <a:t>6/24/2022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E04FA-E5A2-4F74-BE1E-AD57527A07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82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B9D9D-28A2-4B5A-9067-BBA6331BE2FA}" type="datetimeFigureOut">
              <a:rPr lang="en-US" smtClean="0"/>
              <a:t>6/24/2022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E04FA-E5A2-4F74-BE1E-AD57527A07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27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B9D9D-28A2-4B5A-9067-BBA6331BE2FA}" type="datetimeFigureOut">
              <a:rPr lang="en-US" smtClean="0"/>
              <a:t>6/24/2022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E04FA-E5A2-4F74-BE1E-AD57527A07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105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625" y="412798"/>
            <a:ext cx="6064153" cy="1756794"/>
          </a:xfrm>
        </p:spPr>
        <p:txBody>
          <a:bodyPr anchor="b"/>
          <a:lstStyle>
            <a:lvl1pPr algn="l">
              <a:defRPr sz="537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6581" y="412800"/>
            <a:ext cx="10304259" cy="8848769"/>
          </a:xfrm>
        </p:spPr>
        <p:txBody>
          <a:bodyPr/>
          <a:lstStyle>
            <a:lvl1pPr>
              <a:defRPr sz="8624"/>
            </a:lvl1pPr>
            <a:lvl2pPr>
              <a:defRPr sz="7504"/>
            </a:lvl2pPr>
            <a:lvl3pPr>
              <a:defRPr sz="6440"/>
            </a:lvl3pPr>
            <a:lvl4pPr>
              <a:defRPr sz="5376"/>
            </a:lvl4pPr>
            <a:lvl5pPr>
              <a:defRPr sz="5376"/>
            </a:lvl5pPr>
            <a:lvl6pPr>
              <a:defRPr sz="5376"/>
            </a:lvl6pPr>
            <a:lvl7pPr>
              <a:defRPr sz="5376"/>
            </a:lvl7pPr>
            <a:lvl8pPr>
              <a:defRPr sz="5376"/>
            </a:lvl8pPr>
            <a:lvl9pPr>
              <a:defRPr sz="53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1625" y="2169593"/>
            <a:ext cx="6064153" cy="7091976"/>
          </a:xfrm>
        </p:spPr>
        <p:txBody>
          <a:bodyPr/>
          <a:lstStyle>
            <a:lvl1pPr marL="0" indent="0">
              <a:buNone/>
              <a:defRPr sz="3752"/>
            </a:lvl1pPr>
            <a:lvl2pPr marL="1228950" indent="0">
              <a:buNone/>
              <a:defRPr sz="3248"/>
            </a:lvl2pPr>
            <a:lvl3pPr marL="2457901" indent="0">
              <a:buNone/>
              <a:defRPr sz="2688"/>
            </a:lvl3pPr>
            <a:lvl4pPr marL="3686851" indent="0">
              <a:buNone/>
              <a:defRPr sz="2408"/>
            </a:lvl4pPr>
            <a:lvl5pPr marL="4915802" indent="0">
              <a:buNone/>
              <a:defRPr sz="2408"/>
            </a:lvl5pPr>
            <a:lvl6pPr marL="6144752" indent="0">
              <a:buNone/>
              <a:defRPr sz="2408"/>
            </a:lvl6pPr>
            <a:lvl7pPr marL="7373702" indent="0">
              <a:buNone/>
              <a:defRPr sz="2408"/>
            </a:lvl7pPr>
            <a:lvl8pPr marL="8602653" indent="0">
              <a:buNone/>
              <a:defRPr sz="2408"/>
            </a:lvl8pPr>
            <a:lvl9pPr marL="9831603" indent="0">
              <a:buNone/>
              <a:defRPr sz="24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B9D9D-28A2-4B5A-9067-BBA6331BE2FA}" type="datetimeFigureOut">
              <a:rPr lang="en-US" smtClean="0"/>
              <a:t>6/24/2022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E04FA-E5A2-4F74-BE1E-AD57527A07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49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2892" y="7257574"/>
            <a:ext cx="11059478" cy="856798"/>
          </a:xfrm>
        </p:spPr>
        <p:txBody>
          <a:bodyPr anchor="b"/>
          <a:lstStyle>
            <a:lvl1pPr algn="l">
              <a:defRPr sz="537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12892" y="926397"/>
            <a:ext cx="11059478" cy="6220778"/>
          </a:xfrm>
        </p:spPr>
        <p:txBody>
          <a:bodyPr/>
          <a:lstStyle>
            <a:lvl1pPr marL="0" indent="0">
              <a:buNone/>
              <a:defRPr sz="8624"/>
            </a:lvl1pPr>
            <a:lvl2pPr marL="1228950" indent="0">
              <a:buNone/>
              <a:defRPr sz="7504"/>
            </a:lvl2pPr>
            <a:lvl3pPr marL="2457901" indent="0">
              <a:buNone/>
              <a:defRPr sz="6440"/>
            </a:lvl3pPr>
            <a:lvl4pPr marL="3686851" indent="0">
              <a:buNone/>
              <a:defRPr sz="5376"/>
            </a:lvl4pPr>
            <a:lvl5pPr marL="4915802" indent="0">
              <a:buNone/>
              <a:defRPr sz="5376"/>
            </a:lvl5pPr>
            <a:lvl6pPr marL="6144752" indent="0">
              <a:buNone/>
              <a:defRPr sz="5376"/>
            </a:lvl6pPr>
            <a:lvl7pPr marL="7373702" indent="0">
              <a:buNone/>
              <a:defRPr sz="5376"/>
            </a:lvl7pPr>
            <a:lvl8pPr marL="8602653" indent="0">
              <a:buNone/>
              <a:defRPr sz="5376"/>
            </a:lvl8pPr>
            <a:lvl9pPr marL="9831603" indent="0">
              <a:buNone/>
              <a:defRPr sz="5376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12892" y="8114372"/>
            <a:ext cx="11059478" cy="1216795"/>
          </a:xfrm>
        </p:spPr>
        <p:txBody>
          <a:bodyPr/>
          <a:lstStyle>
            <a:lvl1pPr marL="0" indent="0">
              <a:buNone/>
              <a:defRPr sz="3752"/>
            </a:lvl1pPr>
            <a:lvl2pPr marL="1228950" indent="0">
              <a:buNone/>
              <a:defRPr sz="3248"/>
            </a:lvl2pPr>
            <a:lvl3pPr marL="2457901" indent="0">
              <a:buNone/>
              <a:defRPr sz="2688"/>
            </a:lvl3pPr>
            <a:lvl4pPr marL="3686851" indent="0">
              <a:buNone/>
              <a:defRPr sz="2408"/>
            </a:lvl4pPr>
            <a:lvl5pPr marL="4915802" indent="0">
              <a:buNone/>
              <a:defRPr sz="2408"/>
            </a:lvl5pPr>
            <a:lvl6pPr marL="6144752" indent="0">
              <a:buNone/>
              <a:defRPr sz="2408"/>
            </a:lvl6pPr>
            <a:lvl7pPr marL="7373702" indent="0">
              <a:buNone/>
              <a:defRPr sz="2408"/>
            </a:lvl7pPr>
            <a:lvl8pPr marL="8602653" indent="0">
              <a:buNone/>
              <a:defRPr sz="2408"/>
            </a:lvl8pPr>
            <a:lvl9pPr marL="9831603" indent="0">
              <a:buNone/>
              <a:defRPr sz="24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B9D9D-28A2-4B5A-9067-BBA6331BE2FA}" type="datetimeFigureOut">
              <a:rPr lang="en-US" smtClean="0"/>
              <a:t>6/24/2022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E04FA-E5A2-4F74-BE1E-AD57527A07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672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1623" y="415199"/>
            <a:ext cx="16589217" cy="1727994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623" y="2419192"/>
            <a:ext cx="16589217" cy="6842376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1623" y="9609567"/>
            <a:ext cx="4300908" cy="551998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32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B9D9D-28A2-4B5A-9067-BBA6331BE2FA}" type="datetimeFigureOut">
              <a:rPr lang="en-US" smtClean="0"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97758" y="9609567"/>
            <a:ext cx="5836947" cy="551998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32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209932" y="9609567"/>
            <a:ext cx="4300908" cy="551998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32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E04FA-E5A2-4F74-BE1E-AD57527A07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672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457901" rtl="0" eaLnBrk="1" latinLnBrk="0" hangingPunct="1">
        <a:spcBef>
          <a:spcPct val="0"/>
        </a:spcBef>
        <a:buNone/>
        <a:defRPr sz="118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21713" indent="-921713" algn="l" defTabSz="2457901" rtl="0" eaLnBrk="1" latinLnBrk="0" hangingPunct="1">
        <a:spcBef>
          <a:spcPct val="20000"/>
        </a:spcBef>
        <a:buFont typeface="Arial" pitchFamily="34" charset="0"/>
        <a:buChar char="•"/>
        <a:defRPr sz="8624" kern="1200">
          <a:solidFill>
            <a:schemeClr val="tx1"/>
          </a:solidFill>
          <a:latin typeface="+mn-lt"/>
          <a:ea typeface="+mn-ea"/>
          <a:cs typeface="+mn-cs"/>
        </a:defRPr>
      </a:lvl1pPr>
      <a:lvl2pPr marL="1997044" indent="-768094" algn="l" defTabSz="2457901" rtl="0" eaLnBrk="1" latinLnBrk="0" hangingPunct="1">
        <a:spcBef>
          <a:spcPct val="20000"/>
        </a:spcBef>
        <a:buFont typeface="Arial" pitchFamily="34" charset="0"/>
        <a:buChar char="–"/>
        <a:defRPr sz="7504" kern="1200">
          <a:solidFill>
            <a:schemeClr val="tx1"/>
          </a:solidFill>
          <a:latin typeface="+mn-lt"/>
          <a:ea typeface="+mn-ea"/>
          <a:cs typeface="+mn-cs"/>
        </a:defRPr>
      </a:lvl2pPr>
      <a:lvl3pPr marL="3072376" indent="-614475" algn="l" defTabSz="2457901" rtl="0" eaLnBrk="1" latinLnBrk="0" hangingPunct="1">
        <a:spcBef>
          <a:spcPct val="20000"/>
        </a:spcBef>
        <a:buFont typeface="Arial" pitchFamily="34" charset="0"/>
        <a:buChar char="•"/>
        <a:defRPr sz="6440" kern="1200">
          <a:solidFill>
            <a:schemeClr val="tx1"/>
          </a:solidFill>
          <a:latin typeface="+mn-lt"/>
          <a:ea typeface="+mn-ea"/>
          <a:cs typeface="+mn-cs"/>
        </a:defRPr>
      </a:lvl3pPr>
      <a:lvl4pPr marL="4301326" indent="-614475" algn="l" defTabSz="2457901" rtl="0" eaLnBrk="1" latinLnBrk="0" hangingPunct="1">
        <a:spcBef>
          <a:spcPct val="20000"/>
        </a:spcBef>
        <a:buFont typeface="Arial" pitchFamily="34" charset="0"/>
        <a:buChar char="–"/>
        <a:defRPr sz="5376" kern="1200">
          <a:solidFill>
            <a:schemeClr val="tx1"/>
          </a:solidFill>
          <a:latin typeface="+mn-lt"/>
          <a:ea typeface="+mn-ea"/>
          <a:cs typeface="+mn-cs"/>
        </a:defRPr>
      </a:lvl4pPr>
      <a:lvl5pPr marL="5530277" indent="-614475" algn="l" defTabSz="2457901" rtl="0" eaLnBrk="1" latinLnBrk="0" hangingPunct="1">
        <a:spcBef>
          <a:spcPct val="20000"/>
        </a:spcBef>
        <a:buFont typeface="Arial" pitchFamily="34" charset="0"/>
        <a:buChar char="»"/>
        <a:defRPr sz="5376" kern="1200">
          <a:solidFill>
            <a:schemeClr val="tx1"/>
          </a:solidFill>
          <a:latin typeface="+mn-lt"/>
          <a:ea typeface="+mn-ea"/>
          <a:cs typeface="+mn-cs"/>
        </a:defRPr>
      </a:lvl5pPr>
      <a:lvl6pPr marL="6759227" indent="-614475" algn="l" defTabSz="2457901" rtl="0" eaLnBrk="1" latinLnBrk="0" hangingPunct="1">
        <a:spcBef>
          <a:spcPct val="20000"/>
        </a:spcBef>
        <a:buFont typeface="Arial" pitchFamily="34" charset="0"/>
        <a:buChar char="•"/>
        <a:defRPr sz="5376" kern="1200">
          <a:solidFill>
            <a:schemeClr val="tx1"/>
          </a:solidFill>
          <a:latin typeface="+mn-lt"/>
          <a:ea typeface="+mn-ea"/>
          <a:cs typeface="+mn-cs"/>
        </a:defRPr>
      </a:lvl6pPr>
      <a:lvl7pPr marL="7988177" indent="-614475" algn="l" defTabSz="2457901" rtl="0" eaLnBrk="1" latinLnBrk="0" hangingPunct="1">
        <a:spcBef>
          <a:spcPct val="20000"/>
        </a:spcBef>
        <a:buFont typeface="Arial" pitchFamily="34" charset="0"/>
        <a:buChar char="•"/>
        <a:defRPr sz="5376" kern="1200">
          <a:solidFill>
            <a:schemeClr val="tx1"/>
          </a:solidFill>
          <a:latin typeface="+mn-lt"/>
          <a:ea typeface="+mn-ea"/>
          <a:cs typeface="+mn-cs"/>
        </a:defRPr>
      </a:lvl7pPr>
      <a:lvl8pPr marL="9217128" indent="-614475" algn="l" defTabSz="2457901" rtl="0" eaLnBrk="1" latinLnBrk="0" hangingPunct="1">
        <a:spcBef>
          <a:spcPct val="20000"/>
        </a:spcBef>
        <a:buFont typeface="Arial" pitchFamily="34" charset="0"/>
        <a:buChar char="•"/>
        <a:defRPr sz="5376" kern="1200">
          <a:solidFill>
            <a:schemeClr val="tx1"/>
          </a:solidFill>
          <a:latin typeface="+mn-lt"/>
          <a:ea typeface="+mn-ea"/>
          <a:cs typeface="+mn-cs"/>
        </a:defRPr>
      </a:lvl8pPr>
      <a:lvl9pPr marL="10446078" indent="-614475" algn="l" defTabSz="2457901" rtl="0" eaLnBrk="1" latinLnBrk="0" hangingPunct="1">
        <a:spcBef>
          <a:spcPct val="20000"/>
        </a:spcBef>
        <a:buFont typeface="Arial" pitchFamily="34" charset="0"/>
        <a:buChar char="•"/>
        <a:defRPr sz="53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57901" rtl="0" eaLnBrk="1" latinLnBrk="0" hangingPunct="1">
        <a:defRPr sz="4816" kern="1200">
          <a:solidFill>
            <a:schemeClr val="tx1"/>
          </a:solidFill>
          <a:latin typeface="+mn-lt"/>
          <a:ea typeface="+mn-ea"/>
          <a:cs typeface="+mn-cs"/>
        </a:defRPr>
      </a:lvl1pPr>
      <a:lvl2pPr marL="1228950" algn="l" defTabSz="2457901" rtl="0" eaLnBrk="1" latinLnBrk="0" hangingPunct="1">
        <a:defRPr sz="4816" kern="1200">
          <a:solidFill>
            <a:schemeClr val="tx1"/>
          </a:solidFill>
          <a:latin typeface="+mn-lt"/>
          <a:ea typeface="+mn-ea"/>
          <a:cs typeface="+mn-cs"/>
        </a:defRPr>
      </a:lvl2pPr>
      <a:lvl3pPr marL="2457901" algn="l" defTabSz="2457901" rtl="0" eaLnBrk="1" latinLnBrk="0" hangingPunct="1">
        <a:defRPr sz="4816" kern="1200">
          <a:solidFill>
            <a:schemeClr val="tx1"/>
          </a:solidFill>
          <a:latin typeface="+mn-lt"/>
          <a:ea typeface="+mn-ea"/>
          <a:cs typeface="+mn-cs"/>
        </a:defRPr>
      </a:lvl3pPr>
      <a:lvl4pPr marL="3686851" algn="l" defTabSz="2457901" rtl="0" eaLnBrk="1" latinLnBrk="0" hangingPunct="1">
        <a:defRPr sz="4816" kern="1200">
          <a:solidFill>
            <a:schemeClr val="tx1"/>
          </a:solidFill>
          <a:latin typeface="+mn-lt"/>
          <a:ea typeface="+mn-ea"/>
          <a:cs typeface="+mn-cs"/>
        </a:defRPr>
      </a:lvl4pPr>
      <a:lvl5pPr marL="4915802" algn="l" defTabSz="2457901" rtl="0" eaLnBrk="1" latinLnBrk="0" hangingPunct="1">
        <a:defRPr sz="4816" kern="1200">
          <a:solidFill>
            <a:schemeClr val="tx1"/>
          </a:solidFill>
          <a:latin typeface="+mn-lt"/>
          <a:ea typeface="+mn-ea"/>
          <a:cs typeface="+mn-cs"/>
        </a:defRPr>
      </a:lvl5pPr>
      <a:lvl6pPr marL="6144752" algn="l" defTabSz="2457901" rtl="0" eaLnBrk="1" latinLnBrk="0" hangingPunct="1">
        <a:defRPr sz="4816" kern="1200">
          <a:solidFill>
            <a:schemeClr val="tx1"/>
          </a:solidFill>
          <a:latin typeface="+mn-lt"/>
          <a:ea typeface="+mn-ea"/>
          <a:cs typeface="+mn-cs"/>
        </a:defRPr>
      </a:lvl6pPr>
      <a:lvl7pPr marL="7373702" algn="l" defTabSz="2457901" rtl="0" eaLnBrk="1" latinLnBrk="0" hangingPunct="1">
        <a:defRPr sz="4816" kern="1200">
          <a:solidFill>
            <a:schemeClr val="tx1"/>
          </a:solidFill>
          <a:latin typeface="+mn-lt"/>
          <a:ea typeface="+mn-ea"/>
          <a:cs typeface="+mn-cs"/>
        </a:defRPr>
      </a:lvl7pPr>
      <a:lvl8pPr marL="8602653" algn="l" defTabSz="2457901" rtl="0" eaLnBrk="1" latinLnBrk="0" hangingPunct="1">
        <a:defRPr sz="4816" kern="1200">
          <a:solidFill>
            <a:schemeClr val="tx1"/>
          </a:solidFill>
          <a:latin typeface="+mn-lt"/>
          <a:ea typeface="+mn-ea"/>
          <a:cs typeface="+mn-cs"/>
        </a:defRPr>
      </a:lvl8pPr>
      <a:lvl9pPr marL="9831603" algn="l" defTabSz="2457901" rtl="0" eaLnBrk="1" latinLnBrk="0" hangingPunct="1">
        <a:defRPr sz="48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>
            <a:extLst>
              <a:ext uri="{FF2B5EF4-FFF2-40B4-BE49-F238E27FC236}">
                <a16:creationId xmlns:a16="http://schemas.microsoft.com/office/drawing/2014/main" id="{EC45B46A-DF99-4B9C-A6A6-DD3EC7351723}"/>
              </a:ext>
            </a:extLst>
          </p:cNvPr>
          <p:cNvGrpSpPr/>
          <p:nvPr/>
        </p:nvGrpSpPr>
        <p:grpSpPr>
          <a:xfrm>
            <a:off x="148950" y="-178353"/>
            <a:ext cx="18181568" cy="10408068"/>
            <a:chOff x="148950" y="-178353"/>
            <a:chExt cx="18181568" cy="10408068"/>
          </a:xfrm>
        </p:grpSpPr>
        <p:sp>
          <p:nvSpPr>
            <p:cNvPr id="11" name="TextBox 5">
              <a:extLst>
                <a:ext uri="{FF2B5EF4-FFF2-40B4-BE49-F238E27FC236}">
                  <a16:creationId xmlns:a16="http://schemas.microsoft.com/office/drawing/2014/main" id="{D9C0BF81-2213-41CC-B756-B5FAACBC533A}"/>
                </a:ext>
              </a:extLst>
            </p:cNvPr>
            <p:cNvSpPr txBox="1"/>
            <p:nvPr/>
          </p:nvSpPr>
          <p:spPr>
            <a:xfrm>
              <a:off x="148950" y="1491376"/>
              <a:ext cx="7302507" cy="477503"/>
            </a:xfrm>
            <a:prstGeom prst="rect">
              <a:avLst/>
            </a:prstGeom>
            <a:gradFill>
              <a:gsLst>
                <a:gs pos="0">
                  <a:srgbClr val="99FFCC">
                    <a:alpha val="7000"/>
                  </a:srgbClr>
                </a:gs>
                <a:gs pos="0">
                  <a:srgbClr val="008000"/>
                </a:gs>
              </a:gsLst>
              <a:lin ang="10800000" scaled="1"/>
            </a:gra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2503" b="1" u="sng" dirty="0">
                  <a:solidFill>
                    <a:schemeClr val="bg1"/>
                  </a:solidFill>
                  <a:latin typeface="+mj-lt"/>
                </a:rPr>
                <a:t> Background:</a:t>
              </a:r>
              <a:r>
                <a:rPr lang="zh-CN" altLang="en-US" sz="2503" b="1" u="sng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zh-CN" sz="2503" b="1" u="sng" dirty="0">
                  <a:solidFill>
                    <a:schemeClr val="bg1"/>
                  </a:solidFill>
                  <a:latin typeface="+mj-lt"/>
                </a:rPr>
                <a:t>Memory Limitation in Super-Resolution</a:t>
              </a:r>
              <a:endParaRPr lang="en-US" sz="2503" b="1" u="sng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D510BF06-9F6F-4ABC-A1A9-BD78FEB7C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5557" y="1460079"/>
              <a:ext cx="138149" cy="8769636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51194" tIns="25596" rIns="51194" bIns="25596" anchor="ctr"/>
            <a:lstStyle/>
            <a:p>
              <a:pPr algn="ctr"/>
              <a:endParaRPr lang="en-US" sz="4816" dirty="0">
                <a:ea typeface="ＭＳ Ｐゴシック" charset="-128"/>
              </a:endParaRPr>
            </a:p>
          </p:txBody>
        </p:sp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184955D2-68D2-4ED9-BBD2-28866C461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97" y="1460079"/>
              <a:ext cx="18142021" cy="8769636"/>
            </a:xfrm>
            <a:prstGeom prst="rect">
              <a:avLst/>
            </a:prstGeom>
            <a:noFill/>
            <a:ln w="127000" algn="ctr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2458079"/>
              <a:endParaRPr lang="zh-CN" altLang="en-US" sz="4816">
                <a:ea typeface="宋体" pitchFamily="2" charset="-122"/>
              </a:endParaRPr>
            </a:p>
          </p:txBody>
        </p:sp>
        <p:sp>
          <p:nvSpPr>
            <p:cNvPr id="15" name="TextBox 5">
              <a:extLst>
                <a:ext uri="{FF2B5EF4-FFF2-40B4-BE49-F238E27FC236}">
                  <a16:creationId xmlns:a16="http://schemas.microsoft.com/office/drawing/2014/main" id="{E7C09E03-E704-4236-AD14-BFD7D0DAB34C}"/>
                </a:ext>
              </a:extLst>
            </p:cNvPr>
            <p:cNvSpPr txBox="1"/>
            <p:nvPr/>
          </p:nvSpPr>
          <p:spPr>
            <a:xfrm>
              <a:off x="7524762" y="1497209"/>
              <a:ext cx="10743508" cy="477503"/>
            </a:xfrm>
            <a:prstGeom prst="rect">
              <a:avLst/>
            </a:prstGeom>
            <a:gradFill>
              <a:gsLst>
                <a:gs pos="0">
                  <a:srgbClr val="99FFCC">
                    <a:alpha val="7000"/>
                  </a:srgbClr>
                </a:gs>
                <a:gs pos="0">
                  <a:srgbClr val="008000"/>
                </a:gs>
              </a:gsLst>
              <a:lin ang="10800000" scaled="1"/>
            </a:gra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503" b="1" u="sng" dirty="0">
                  <a:solidFill>
                    <a:schemeClr val="bg1"/>
                  </a:solidFill>
                  <a:latin typeface="+mj-lt"/>
                </a:rPr>
                <a:t>Method: Calculate Winning Initialization From the Teacher</a:t>
              </a:r>
              <a:endParaRPr lang="en-US" sz="2503" b="1" u="sng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Rounded Rectangle 139">
              <a:extLst>
                <a:ext uri="{FF2B5EF4-FFF2-40B4-BE49-F238E27FC236}">
                  <a16:creationId xmlns:a16="http://schemas.microsoft.com/office/drawing/2014/main" id="{C41A3599-3AF1-495C-83F8-A56D46A53803}"/>
                </a:ext>
              </a:extLst>
            </p:cNvPr>
            <p:cNvSpPr/>
            <p:nvPr/>
          </p:nvSpPr>
          <p:spPr>
            <a:xfrm>
              <a:off x="7661832" y="2020278"/>
              <a:ext cx="10513537" cy="3900615"/>
            </a:xfrm>
            <a:prstGeom prst="roundRect">
              <a:avLst>
                <a:gd name="adj" fmla="val 9260"/>
              </a:avLst>
            </a:prstGeom>
            <a:noFill/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16" dirty="0"/>
            </a:p>
          </p:txBody>
        </p:sp>
        <p:sp>
          <p:nvSpPr>
            <p:cNvPr id="45" name="Rounded Rectangle 139">
              <a:extLst>
                <a:ext uri="{FF2B5EF4-FFF2-40B4-BE49-F238E27FC236}">
                  <a16:creationId xmlns:a16="http://schemas.microsoft.com/office/drawing/2014/main" id="{3276536F-55D6-40F1-9580-904676D1EB9E}"/>
                </a:ext>
              </a:extLst>
            </p:cNvPr>
            <p:cNvSpPr/>
            <p:nvPr/>
          </p:nvSpPr>
          <p:spPr>
            <a:xfrm>
              <a:off x="296213" y="6773991"/>
              <a:ext cx="7109765" cy="3331410"/>
            </a:xfrm>
            <a:prstGeom prst="roundRect">
              <a:avLst>
                <a:gd name="adj" fmla="val 9260"/>
              </a:avLst>
            </a:prstGeom>
            <a:noFill/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16" dirty="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2BDAE5DF-B2D2-4AB4-98BB-F7FDC143BCF9}"/>
                </a:ext>
              </a:extLst>
            </p:cNvPr>
            <p:cNvSpPr/>
            <p:nvPr/>
          </p:nvSpPr>
          <p:spPr>
            <a:xfrm>
              <a:off x="13199059" y="2111429"/>
              <a:ext cx="4692179" cy="6527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Wingdings" panose="05000000000000000000" pitchFamily="2" charset="2"/>
                <a:buChar char="u"/>
              </a:pPr>
              <a:r>
                <a:rPr lang="en-US" altLang="zh-CN" sz="1365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821" b="1" dirty="0">
                  <a:latin typeface="Calibri" panose="020F0502020204030204" pitchFamily="34" charset="0"/>
                  <a:cs typeface="Calibri" panose="020F0502020204030204" pitchFamily="34" charset="0"/>
                </a:rPr>
                <a:t>Create Pseudo Student Feature and Derive the Student’s Kernel</a:t>
              </a:r>
            </a:p>
          </p:txBody>
        </p:sp>
        <p:sp>
          <p:nvSpPr>
            <p:cNvPr id="54" name="Rounded Rectangle 139">
              <a:extLst>
                <a:ext uri="{FF2B5EF4-FFF2-40B4-BE49-F238E27FC236}">
                  <a16:creationId xmlns:a16="http://schemas.microsoft.com/office/drawing/2014/main" id="{B77F74B3-FF2E-4823-A15A-E202D0060F9B}"/>
                </a:ext>
              </a:extLst>
            </p:cNvPr>
            <p:cNvSpPr/>
            <p:nvPr/>
          </p:nvSpPr>
          <p:spPr>
            <a:xfrm>
              <a:off x="7661832" y="6516084"/>
              <a:ext cx="10513537" cy="3589317"/>
            </a:xfrm>
            <a:prstGeom prst="roundRect">
              <a:avLst>
                <a:gd name="adj" fmla="val 9260"/>
              </a:avLst>
            </a:prstGeom>
            <a:noFill/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16" dirty="0"/>
            </a:p>
          </p:txBody>
        </p:sp>
        <p:sp>
          <p:nvSpPr>
            <p:cNvPr id="55" name="TextBox 5">
              <a:extLst>
                <a:ext uri="{FF2B5EF4-FFF2-40B4-BE49-F238E27FC236}">
                  <a16:creationId xmlns:a16="http://schemas.microsoft.com/office/drawing/2014/main" id="{041388B9-2DE6-46B7-AAE9-AEED900421E6}"/>
                </a:ext>
              </a:extLst>
            </p:cNvPr>
            <p:cNvSpPr txBox="1"/>
            <p:nvPr/>
          </p:nvSpPr>
          <p:spPr>
            <a:xfrm>
              <a:off x="7597806" y="6003700"/>
              <a:ext cx="10722823" cy="477503"/>
            </a:xfrm>
            <a:prstGeom prst="rect">
              <a:avLst/>
            </a:prstGeom>
            <a:gradFill>
              <a:gsLst>
                <a:gs pos="0">
                  <a:srgbClr val="99FFCC">
                    <a:alpha val="7000"/>
                  </a:srgbClr>
                </a:gs>
                <a:gs pos="0">
                  <a:srgbClr val="008000"/>
                </a:gs>
              </a:gsLst>
              <a:lin ang="10800000" scaled="1"/>
            </a:gra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503" b="1" u="sng" dirty="0">
                  <a:solidFill>
                    <a:schemeClr val="bg1"/>
                  </a:solidFill>
                  <a:latin typeface="+mj-lt"/>
                </a:rPr>
                <a:t>Experiments Results: Accuracy, Speed, and Memory Footprint</a:t>
              </a:r>
              <a:endParaRPr lang="en-US" sz="2503" b="1" u="sng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3" name="TextBox 5">
              <a:extLst>
                <a:ext uri="{FF2B5EF4-FFF2-40B4-BE49-F238E27FC236}">
                  <a16:creationId xmlns:a16="http://schemas.microsoft.com/office/drawing/2014/main" id="{4DDA39D3-DC81-4A89-A157-6C34855649ED}"/>
                </a:ext>
              </a:extLst>
            </p:cNvPr>
            <p:cNvSpPr txBox="1"/>
            <p:nvPr/>
          </p:nvSpPr>
          <p:spPr>
            <a:xfrm>
              <a:off x="245876" y="6266533"/>
              <a:ext cx="7285540" cy="477503"/>
            </a:xfrm>
            <a:prstGeom prst="rect">
              <a:avLst/>
            </a:prstGeom>
            <a:gradFill>
              <a:gsLst>
                <a:gs pos="0">
                  <a:srgbClr val="99FFCC">
                    <a:alpha val="7000"/>
                  </a:srgbClr>
                </a:gs>
                <a:gs pos="0">
                  <a:srgbClr val="008000"/>
                </a:gs>
              </a:gsLst>
              <a:lin ang="10800000" scaled="1"/>
            </a:gra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2503" b="1" u="sng" dirty="0">
                  <a:solidFill>
                    <a:schemeClr val="bg1"/>
                  </a:solidFill>
                  <a:latin typeface="+mj-lt"/>
                </a:rPr>
                <a:t>Method: Remove Skip-Connections</a:t>
              </a:r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AE9DB311-94B1-41B1-8835-DA794F7B3EE5}"/>
                </a:ext>
              </a:extLst>
            </p:cNvPr>
            <p:cNvGrpSpPr/>
            <p:nvPr/>
          </p:nvGrpSpPr>
          <p:grpSpPr>
            <a:xfrm>
              <a:off x="460815" y="-178353"/>
              <a:ext cx="17807455" cy="1537306"/>
              <a:chOff x="534195" y="373967"/>
              <a:chExt cx="17807455" cy="1537306"/>
            </a:xfrm>
          </p:grpSpPr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67CE5C09-4A36-4874-9FD8-E150E52AE3FA}"/>
                  </a:ext>
                </a:extLst>
              </p:cNvPr>
              <p:cNvGrpSpPr/>
              <p:nvPr/>
            </p:nvGrpSpPr>
            <p:grpSpPr>
              <a:xfrm>
                <a:off x="2794450" y="644394"/>
                <a:ext cx="14825928" cy="1220332"/>
                <a:chOff x="4373562" y="-84684"/>
                <a:chExt cx="39090600" cy="3217573"/>
              </a:xfrm>
            </p:grpSpPr>
            <p:sp>
              <p:nvSpPr>
                <p:cNvPr id="4" name="Rectangle 63">
                  <a:extLst>
                    <a:ext uri="{FF2B5EF4-FFF2-40B4-BE49-F238E27FC236}">
                      <a16:creationId xmlns:a16="http://schemas.microsoft.com/office/drawing/2014/main" id="{FB192C1B-CE2E-4352-979D-3409016CBE8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73562" y="-84684"/>
                  <a:ext cx="39090600" cy="31097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algn="ctr" defTabSz="4389438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8000" b="1" baseline="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j-lt"/>
                      <a:ea typeface="+mj-ea"/>
                      <a:cs typeface="+mj-cs"/>
                    </a:defRPr>
                  </a:lvl1pPr>
                  <a:lvl2pPr algn="ctr" defTabSz="4389438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8000" b="1">
                      <a:solidFill>
                        <a:schemeClr val="accent2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alibri" pitchFamily="34" charset="0"/>
                    </a:defRPr>
                  </a:lvl2pPr>
                  <a:lvl3pPr algn="ctr" defTabSz="4389438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8000" b="1">
                      <a:solidFill>
                        <a:schemeClr val="accent2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alibri" pitchFamily="34" charset="0"/>
                    </a:defRPr>
                  </a:lvl3pPr>
                  <a:lvl4pPr algn="ctr" defTabSz="4389438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8000" b="1">
                      <a:solidFill>
                        <a:schemeClr val="accent2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alibri" pitchFamily="34" charset="0"/>
                    </a:defRPr>
                  </a:lvl4pPr>
                  <a:lvl5pPr algn="ctr" defTabSz="4389438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8000" b="1">
                      <a:solidFill>
                        <a:schemeClr val="accent2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alibri" pitchFamily="34" charset="0"/>
                    </a:defRPr>
                  </a:lvl5pPr>
                  <a:lvl6pPr marL="457200" algn="ctr" defTabSz="4389438" rtl="0" fontAlgn="base">
                    <a:spcBef>
                      <a:spcPct val="0"/>
                    </a:spcBef>
                    <a:spcAft>
                      <a:spcPct val="0"/>
                    </a:spcAft>
                    <a:defRPr sz="13000">
                      <a:solidFill>
                        <a:schemeClr val="tx2"/>
                      </a:solidFill>
                      <a:latin typeface="Calibri" pitchFamily="34" charset="0"/>
                    </a:defRPr>
                  </a:lvl6pPr>
                  <a:lvl7pPr marL="914400" algn="ctr" defTabSz="4389438" rtl="0" fontAlgn="base">
                    <a:spcBef>
                      <a:spcPct val="0"/>
                    </a:spcBef>
                    <a:spcAft>
                      <a:spcPct val="0"/>
                    </a:spcAft>
                    <a:defRPr sz="13000">
                      <a:solidFill>
                        <a:schemeClr val="tx2"/>
                      </a:solidFill>
                      <a:latin typeface="Calibri" pitchFamily="34" charset="0"/>
                    </a:defRPr>
                  </a:lvl7pPr>
                  <a:lvl8pPr marL="1371600" algn="ctr" defTabSz="4389438" rtl="0" fontAlgn="base">
                    <a:spcBef>
                      <a:spcPct val="0"/>
                    </a:spcBef>
                    <a:spcAft>
                      <a:spcPct val="0"/>
                    </a:spcAft>
                    <a:defRPr sz="13000">
                      <a:solidFill>
                        <a:schemeClr val="tx2"/>
                      </a:solidFill>
                      <a:latin typeface="Calibri" pitchFamily="34" charset="0"/>
                    </a:defRPr>
                  </a:lvl8pPr>
                  <a:lvl9pPr marL="1828800" algn="ctr" defTabSz="4389438" rtl="0" fontAlgn="base">
                    <a:spcBef>
                      <a:spcPct val="0"/>
                    </a:spcBef>
                    <a:spcAft>
                      <a:spcPct val="0"/>
                    </a:spcAft>
                    <a:defRPr sz="13000">
                      <a:solidFill>
                        <a:schemeClr val="tx2"/>
                      </a:solidFill>
                      <a:latin typeface="Calibri" pitchFamily="34" charset="0"/>
                    </a:defRPr>
                  </a:lvl9pPr>
                </a:lstStyle>
                <a:p>
                  <a:pPr algn="l"/>
                  <a:r>
                    <a:rPr lang="en-US" altLang="zh-CN" sz="3696" i="1" u="sng" dirty="0" err="1">
                      <a:solidFill>
                        <a:srgbClr val="002060"/>
                      </a:solidFill>
                    </a:rPr>
                    <a:t>MemSR</a:t>
                  </a:r>
                  <a:r>
                    <a:rPr lang="en-US" altLang="zh-CN" sz="3696" i="1" u="sng" dirty="0">
                      <a:solidFill>
                        <a:srgbClr val="002060"/>
                      </a:solidFill>
                    </a:rPr>
                    <a:t>: Training Memory-efficient Lightweight Model for </a:t>
                  </a:r>
                </a:p>
                <a:p>
                  <a:pPr algn="l"/>
                  <a:r>
                    <a:rPr lang="en-US" altLang="zh-CN" sz="3696" i="1" u="sng" dirty="0">
                      <a:solidFill>
                        <a:srgbClr val="002060"/>
                      </a:solidFill>
                    </a:rPr>
                    <a:t>Image Super-Resolution</a:t>
                  </a:r>
                </a:p>
              </p:txBody>
            </p:sp>
            <p:sp>
              <p:nvSpPr>
                <p:cNvPr id="5" name="Rectangle 63">
                  <a:extLst>
                    <a:ext uri="{FF2B5EF4-FFF2-40B4-BE49-F238E27FC236}">
                      <a16:creationId xmlns:a16="http://schemas.microsoft.com/office/drawing/2014/main" id="{D00D177A-3087-4723-A825-BAB6D9339EE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011863" y="1849437"/>
                  <a:ext cx="35923397" cy="12834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algn="ctr" defTabSz="4389438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8000" b="1" baseline="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j-lt"/>
                      <a:ea typeface="+mj-ea"/>
                      <a:cs typeface="+mj-cs"/>
                    </a:defRPr>
                  </a:lvl1pPr>
                  <a:lvl2pPr algn="ctr" defTabSz="4389438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8000" b="1">
                      <a:solidFill>
                        <a:schemeClr val="accent2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alibri" pitchFamily="34" charset="0"/>
                    </a:defRPr>
                  </a:lvl2pPr>
                  <a:lvl3pPr algn="ctr" defTabSz="4389438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8000" b="1">
                      <a:solidFill>
                        <a:schemeClr val="accent2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alibri" pitchFamily="34" charset="0"/>
                    </a:defRPr>
                  </a:lvl3pPr>
                  <a:lvl4pPr algn="ctr" defTabSz="4389438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8000" b="1">
                      <a:solidFill>
                        <a:schemeClr val="accent2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alibri" pitchFamily="34" charset="0"/>
                    </a:defRPr>
                  </a:lvl4pPr>
                  <a:lvl5pPr algn="ctr" defTabSz="4389438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8000" b="1">
                      <a:solidFill>
                        <a:schemeClr val="accent2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alibri" pitchFamily="34" charset="0"/>
                    </a:defRPr>
                  </a:lvl5pPr>
                  <a:lvl6pPr marL="457200" algn="ctr" defTabSz="4389438" rtl="0" fontAlgn="base">
                    <a:spcBef>
                      <a:spcPct val="0"/>
                    </a:spcBef>
                    <a:spcAft>
                      <a:spcPct val="0"/>
                    </a:spcAft>
                    <a:defRPr sz="13000">
                      <a:solidFill>
                        <a:schemeClr val="tx2"/>
                      </a:solidFill>
                      <a:latin typeface="Calibri" pitchFamily="34" charset="0"/>
                    </a:defRPr>
                  </a:lvl6pPr>
                  <a:lvl7pPr marL="914400" algn="ctr" defTabSz="4389438" rtl="0" fontAlgn="base">
                    <a:spcBef>
                      <a:spcPct val="0"/>
                    </a:spcBef>
                    <a:spcAft>
                      <a:spcPct val="0"/>
                    </a:spcAft>
                    <a:defRPr sz="13000">
                      <a:solidFill>
                        <a:schemeClr val="tx2"/>
                      </a:solidFill>
                      <a:latin typeface="Calibri" pitchFamily="34" charset="0"/>
                    </a:defRPr>
                  </a:lvl7pPr>
                  <a:lvl8pPr marL="1371600" algn="ctr" defTabSz="4389438" rtl="0" fontAlgn="base">
                    <a:spcBef>
                      <a:spcPct val="0"/>
                    </a:spcBef>
                    <a:spcAft>
                      <a:spcPct val="0"/>
                    </a:spcAft>
                    <a:defRPr sz="13000">
                      <a:solidFill>
                        <a:schemeClr val="tx2"/>
                      </a:solidFill>
                      <a:latin typeface="Calibri" pitchFamily="34" charset="0"/>
                    </a:defRPr>
                  </a:lvl8pPr>
                  <a:lvl9pPr marL="1828800" algn="ctr" defTabSz="4389438" rtl="0" fontAlgn="base">
                    <a:spcBef>
                      <a:spcPct val="0"/>
                    </a:spcBef>
                    <a:spcAft>
                      <a:spcPct val="0"/>
                    </a:spcAft>
                    <a:defRPr sz="13000">
                      <a:solidFill>
                        <a:schemeClr val="tx2"/>
                      </a:solidFill>
                      <a:latin typeface="Calibri" pitchFamily="34" charset="0"/>
                    </a:defRPr>
                  </a:lvl9pPr>
                </a:lstStyle>
                <a:p>
                  <a:r>
                    <a:rPr lang="en-US" sz="2276" i="1" dirty="0" err="1">
                      <a:solidFill>
                        <a:srgbClr val="002060"/>
                      </a:solidFill>
                    </a:rPr>
                    <a:t>Kailu</a:t>
                  </a:r>
                  <a:r>
                    <a:rPr lang="en-US" sz="2276" i="1" dirty="0">
                      <a:solidFill>
                        <a:srgbClr val="002060"/>
                      </a:solidFill>
                    </a:rPr>
                    <a:t> Wu, Chung-</a:t>
                  </a:r>
                  <a:r>
                    <a:rPr lang="en-US" sz="2276" i="1" dirty="0" err="1">
                      <a:solidFill>
                        <a:srgbClr val="002060"/>
                      </a:solidFill>
                    </a:rPr>
                    <a:t>Kuei</a:t>
                  </a:r>
                  <a:r>
                    <a:rPr lang="en-US" sz="2276" i="1" dirty="0">
                      <a:solidFill>
                        <a:srgbClr val="002060"/>
                      </a:solidFill>
                    </a:rPr>
                    <a:t> Lee, </a:t>
                  </a:r>
                  <a:r>
                    <a:rPr lang="en-US" sz="2276" i="1" dirty="0" err="1">
                      <a:solidFill>
                        <a:srgbClr val="002060"/>
                      </a:solidFill>
                    </a:rPr>
                    <a:t>Kaisheng</a:t>
                  </a:r>
                  <a:r>
                    <a:rPr lang="en-US" sz="2276" i="1" dirty="0">
                      <a:solidFill>
                        <a:srgbClr val="002060"/>
                      </a:solidFill>
                    </a:rPr>
                    <a:t> Ma</a:t>
                  </a:r>
                </a:p>
              </p:txBody>
            </p:sp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900B4BAA-DF03-4E84-A53A-4F316906B0FD}"/>
                  </a:ext>
                </a:extLst>
              </p:cNvPr>
              <p:cNvGrpSpPr/>
              <p:nvPr/>
            </p:nvGrpSpPr>
            <p:grpSpPr>
              <a:xfrm>
                <a:off x="14414103" y="373967"/>
                <a:ext cx="3927547" cy="1537306"/>
                <a:chOff x="33832133" y="-723883"/>
                <a:chExt cx="10355519" cy="4053319"/>
              </a:xfrm>
            </p:grpSpPr>
            <p:grpSp>
              <p:nvGrpSpPr>
                <p:cNvPr id="7" name="组合 6">
                  <a:extLst>
                    <a:ext uri="{FF2B5EF4-FFF2-40B4-BE49-F238E27FC236}">
                      <a16:creationId xmlns:a16="http://schemas.microsoft.com/office/drawing/2014/main" id="{44B71B4D-6FD9-49C9-9025-C5A8234E8AF4}"/>
                    </a:ext>
                  </a:extLst>
                </p:cNvPr>
                <p:cNvGrpSpPr/>
                <p:nvPr/>
              </p:nvGrpSpPr>
              <p:grpSpPr>
                <a:xfrm>
                  <a:off x="33832133" y="-723883"/>
                  <a:ext cx="8939530" cy="3604471"/>
                  <a:chOff x="355680" y="776634"/>
                  <a:chExt cx="6016706" cy="2425971"/>
                </a:xfrm>
              </p:grpSpPr>
              <p:pic>
                <p:nvPicPr>
                  <p:cNvPr id="8" name="Picture 8">
                    <a:extLst>
                      <a:ext uri="{FF2B5EF4-FFF2-40B4-BE49-F238E27FC236}">
                        <a16:creationId xmlns:a16="http://schemas.microsoft.com/office/drawing/2014/main" id="{D8A28052-A9EF-4070-8FDC-B5F4AC861E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8534" t="10280" r="6487" b="36861"/>
                  <a:stretch/>
                </p:blipFill>
                <p:spPr>
                  <a:xfrm>
                    <a:off x="2370153" y="1296305"/>
                    <a:ext cx="2200822" cy="1629179"/>
                  </a:xfrm>
                  <a:prstGeom prst="rect">
                    <a:avLst/>
                  </a:prstGeom>
                </p:spPr>
              </p:pic>
              <p:pic>
                <p:nvPicPr>
                  <p:cNvPr id="9" name="Picture 8">
                    <a:extLst>
                      <a:ext uri="{FF2B5EF4-FFF2-40B4-BE49-F238E27FC236}">
                        <a16:creationId xmlns:a16="http://schemas.microsoft.com/office/drawing/2014/main" id="{A8D55A5E-6E9E-4C30-9075-C94069C9CA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0280" r="63394" b="36861"/>
                  <a:stretch/>
                </p:blipFill>
                <p:spPr>
                  <a:xfrm>
                    <a:off x="4581241" y="1327788"/>
                    <a:ext cx="1791145" cy="1629179"/>
                  </a:xfrm>
                  <a:prstGeom prst="rect">
                    <a:avLst/>
                  </a:prstGeom>
                </p:spPr>
              </p:pic>
              <p:pic>
                <p:nvPicPr>
                  <p:cNvPr id="10" name="Picture 2">
                    <a:extLst>
                      <a:ext uri="{FF2B5EF4-FFF2-40B4-BE49-F238E27FC236}">
                        <a16:creationId xmlns:a16="http://schemas.microsoft.com/office/drawing/2014/main" id="{2A940D02-5D78-453B-9BEC-B8BB0AB4C8A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73973"/>
                  <a:stretch/>
                </p:blipFill>
                <p:spPr>
                  <a:xfrm>
                    <a:off x="355680" y="776634"/>
                    <a:ext cx="1940777" cy="242597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037B8944-36C4-4FED-9759-064EACA78D67}"/>
                    </a:ext>
                  </a:extLst>
                </p:cNvPr>
                <p:cNvSpPr txBox="1"/>
                <p:nvPr/>
              </p:nvSpPr>
              <p:spPr>
                <a:xfrm>
                  <a:off x="34311521" y="2347188"/>
                  <a:ext cx="9876131" cy="9822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821" b="1" i="1" dirty="0" err="1">
                      <a:solidFill>
                        <a:srgbClr val="00206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j-lt"/>
                      <a:ea typeface="+mj-ea"/>
                      <a:cs typeface="+mj-cs"/>
                    </a:rPr>
                    <a:t>Archip</a:t>
                  </a:r>
                  <a:r>
                    <a:rPr lang="en-US" altLang="zh-CN" sz="1821" b="1" i="1" dirty="0">
                      <a:solidFill>
                        <a:srgbClr val="00206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j-lt"/>
                      <a:ea typeface="+mj-ea"/>
                      <a:cs typeface="+mj-cs"/>
                    </a:rPr>
                    <a:t> Lab, IIIS, Tsinghua University</a:t>
                  </a:r>
                  <a:endParaRPr lang="zh-CN" altLang="en-US" sz="1821" b="1" i="1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j-lt"/>
                    <a:ea typeface="+mj-ea"/>
                    <a:cs typeface="+mj-cs"/>
                  </a:endParaRPr>
                </a:p>
              </p:txBody>
            </p:sp>
          </p:grpSp>
          <p:pic>
            <p:nvPicPr>
              <p:cNvPr id="56" name="Picture 2" descr="ICML 2020 - Jaron Sanders">
                <a:extLst>
                  <a:ext uri="{FF2B5EF4-FFF2-40B4-BE49-F238E27FC236}">
                    <a16:creationId xmlns:a16="http://schemas.microsoft.com/office/drawing/2014/main" id="{C84FDDDF-12EB-41A3-9110-28F7598000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195" y="690568"/>
                <a:ext cx="1789029" cy="11252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7430D68A-C653-4368-8F7B-B29236C9BEF7}"/>
                </a:ext>
              </a:extLst>
            </p:cNvPr>
            <p:cNvGrpSpPr/>
            <p:nvPr/>
          </p:nvGrpSpPr>
          <p:grpSpPr>
            <a:xfrm>
              <a:off x="296677" y="1993870"/>
              <a:ext cx="7090754" cy="4201133"/>
              <a:chOff x="296677" y="1993870"/>
              <a:chExt cx="7090754" cy="4201133"/>
            </a:xfrm>
          </p:grpSpPr>
          <p:sp>
            <p:nvSpPr>
              <p:cNvPr id="14" name="Rounded Rectangle 139">
                <a:extLst>
                  <a:ext uri="{FF2B5EF4-FFF2-40B4-BE49-F238E27FC236}">
                    <a16:creationId xmlns:a16="http://schemas.microsoft.com/office/drawing/2014/main" id="{1429FBDB-198B-4EB0-B850-7FF35C07BC1F}"/>
                  </a:ext>
                </a:extLst>
              </p:cNvPr>
              <p:cNvSpPr/>
              <p:nvPr/>
            </p:nvSpPr>
            <p:spPr>
              <a:xfrm>
                <a:off x="296677" y="1993870"/>
                <a:ext cx="7090754" cy="4201133"/>
              </a:xfrm>
              <a:prstGeom prst="roundRect">
                <a:avLst>
                  <a:gd name="adj" fmla="val 9260"/>
                </a:avLst>
              </a:prstGeom>
              <a:noFill/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4816" dirty="0"/>
              </a:p>
            </p:txBody>
          </p:sp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B5D3ACA8-E663-4355-826F-35AB71E86A86}"/>
                  </a:ext>
                </a:extLst>
              </p:cNvPr>
              <p:cNvGrpSpPr/>
              <p:nvPr/>
            </p:nvGrpSpPr>
            <p:grpSpPr>
              <a:xfrm>
                <a:off x="2322646" y="2020278"/>
                <a:ext cx="1122579" cy="1413644"/>
                <a:chOff x="5484445" y="4511004"/>
                <a:chExt cx="2959834" cy="3727267"/>
              </a:xfrm>
            </p:grpSpPr>
            <p:pic>
              <p:nvPicPr>
                <p:cNvPr id="1026" name="Picture 2">
                  <a:extLst>
                    <a:ext uri="{FF2B5EF4-FFF2-40B4-BE49-F238E27FC236}">
                      <a16:creationId xmlns:a16="http://schemas.microsoft.com/office/drawing/2014/main" id="{83B8E43E-94ED-4690-9B41-72B0DF61A2B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5484445" y="5278437"/>
                  <a:ext cx="2959834" cy="2959834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D973185C-6152-4F65-B6F8-35D7B109AC3B}"/>
                    </a:ext>
                  </a:extLst>
                </p:cNvPr>
                <p:cNvSpPr txBox="1"/>
                <p:nvPr/>
              </p:nvSpPr>
              <p:spPr>
                <a:xfrm>
                  <a:off x="5785736" y="4511004"/>
                  <a:ext cx="2445600" cy="8179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365" b="1" dirty="0"/>
                    <a:t>20MP</a:t>
                  </a:r>
                  <a:endParaRPr lang="zh-CN" altLang="en-US" sz="1365" b="1" dirty="0"/>
                </a:p>
              </p:txBody>
            </p: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8F369390-F80D-4AD3-96A6-10E9628AC27A}"/>
                  </a:ext>
                </a:extLst>
              </p:cNvPr>
              <p:cNvGrpSpPr/>
              <p:nvPr/>
            </p:nvGrpSpPr>
            <p:grpSpPr>
              <a:xfrm>
                <a:off x="735723" y="2031219"/>
                <a:ext cx="1097964" cy="1394865"/>
                <a:chOff x="1736454" y="4571817"/>
                <a:chExt cx="2894932" cy="3677752"/>
              </a:xfrm>
            </p:grpSpPr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BA7418BF-E35C-4E45-806D-FC27384D9883}"/>
                    </a:ext>
                  </a:extLst>
                </p:cNvPr>
                <p:cNvSpPr txBox="1"/>
                <p:nvPr/>
              </p:nvSpPr>
              <p:spPr>
                <a:xfrm>
                  <a:off x="2068016" y="4571817"/>
                  <a:ext cx="2162575" cy="7972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365" b="1" dirty="0"/>
                    <a:t>13MP </a:t>
                  </a:r>
                  <a:endParaRPr lang="zh-CN" altLang="en-US" sz="1365" b="1" dirty="0"/>
                </a:p>
              </p:txBody>
            </p:sp>
            <p:pic>
              <p:nvPicPr>
                <p:cNvPr id="28" name="图片 27">
                  <a:extLst>
                    <a:ext uri="{FF2B5EF4-FFF2-40B4-BE49-F238E27FC236}">
                      <a16:creationId xmlns:a16="http://schemas.microsoft.com/office/drawing/2014/main" id="{B1FAFC08-44C1-4714-A9B2-D90A69F3FF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36454" y="5354637"/>
                  <a:ext cx="2894932" cy="2894932"/>
                </a:xfrm>
                <a:prstGeom prst="rect">
                  <a:avLst/>
                </a:prstGeom>
              </p:spPr>
            </p:pic>
          </p:grp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1462EA4D-81AB-4286-B1EC-2590B4244A83}"/>
                  </a:ext>
                </a:extLst>
              </p:cNvPr>
              <p:cNvGrpSpPr/>
              <p:nvPr/>
            </p:nvGrpSpPr>
            <p:grpSpPr>
              <a:xfrm>
                <a:off x="5602746" y="2020278"/>
                <a:ext cx="1003078" cy="1508457"/>
                <a:chOff x="15068697" y="4429721"/>
                <a:chExt cx="2644754" cy="3977254"/>
              </a:xfrm>
            </p:grpSpPr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71595F62-3669-4FA4-8C6A-3A427207BCEF}"/>
                    </a:ext>
                  </a:extLst>
                </p:cNvPr>
                <p:cNvSpPr txBox="1"/>
                <p:nvPr/>
              </p:nvSpPr>
              <p:spPr>
                <a:xfrm>
                  <a:off x="15305704" y="4429721"/>
                  <a:ext cx="2277042" cy="7972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365" b="1" dirty="0"/>
                    <a:t>64MP</a:t>
                  </a:r>
                  <a:endParaRPr lang="zh-CN" altLang="en-US" sz="1365" b="1" dirty="0"/>
                </a:p>
              </p:txBody>
            </p:sp>
            <p:pic>
              <p:nvPicPr>
                <p:cNvPr id="1028" name="Picture 4">
                  <a:extLst>
                    <a:ext uri="{FF2B5EF4-FFF2-40B4-BE49-F238E27FC236}">
                      <a16:creationId xmlns:a16="http://schemas.microsoft.com/office/drawing/2014/main" id="{F817C1AD-F234-4B5C-B8F7-909B58D734E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15068697" y="5044548"/>
                  <a:ext cx="2644754" cy="336242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078BD298-68D2-4317-B32F-22D39871C2F3}"/>
                  </a:ext>
                </a:extLst>
              </p:cNvPr>
              <p:cNvGrpSpPr/>
              <p:nvPr/>
            </p:nvGrpSpPr>
            <p:grpSpPr>
              <a:xfrm>
                <a:off x="4023492" y="2005620"/>
                <a:ext cx="994837" cy="1501510"/>
                <a:chOff x="10039869" y="4466525"/>
                <a:chExt cx="2623024" cy="3958938"/>
              </a:xfrm>
            </p:grpSpPr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7BAC3D37-4645-4B2A-A4E5-264D5AF287E2}"/>
                    </a:ext>
                  </a:extLst>
                </p:cNvPr>
                <p:cNvSpPr txBox="1"/>
                <p:nvPr/>
              </p:nvSpPr>
              <p:spPr>
                <a:xfrm>
                  <a:off x="10039869" y="4466525"/>
                  <a:ext cx="2518753" cy="7972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365" b="1" dirty="0"/>
                    <a:t>48MP</a:t>
                  </a:r>
                  <a:endParaRPr lang="zh-CN" altLang="en-US" sz="1365" b="1" dirty="0"/>
                </a:p>
              </p:txBody>
            </p:sp>
            <p:pic>
              <p:nvPicPr>
                <p:cNvPr id="34" name="图片 33">
                  <a:extLst>
                    <a:ext uri="{FF2B5EF4-FFF2-40B4-BE49-F238E27FC236}">
                      <a16:creationId xmlns:a16="http://schemas.microsoft.com/office/drawing/2014/main" id="{AB415763-DA22-4660-A699-4A493A4698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55362" y="5110363"/>
                  <a:ext cx="2607531" cy="3315100"/>
                </a:xfrm>
                <a:prstGeom prst="rect">
                  <a:avLst/>
                </a:prstGeom>
              </p:spPr>
            </p:pic>
          </p:grp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234B5B8E-9A69-4811-88BC-AF658F27F352}"/>
                  </a:ext>
                </a:extLst>
              </p:cNvPr>
              <p:cNvSpPr txBox="1"/>
              <p:nvPr/>
            </p:nvSpPr>
            <p:spPr>
              <a:xfrm>
                <a:off x="465460" y="3486166"/>
                <a:ext cx="6905674" cy="302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16770" indent="-216770">
                  <a:buFont typeface="Arial" panose="020B0604020202020204" pitchFamily="34" charset="0"/>
                  <a:buChar char="•"/>
                </a:pPr>
                <a:r>
                  <a:rPr lang="en-US" altLang="zh-CN" sz="1365" dirty="0"/>
                  <a:t>Is there a neural network that can run 2x super-resolution on a 16MP image without OOM?</a:t>
                </a:r>
                <a:endParaRPr lang="zh-CN" altLang="en-US" sz="1365" dirty="0"/>
              </a:p>
            </p:txBody>
          </p:sp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7930C61F-AF88-4C02-9BFF-E0566BD1B19D}"/>
                  </a:ext>
                </a:extLst>
              </p:cNvPr>
              <p:cNvSpPr/>
              <p:nvPr/>
            </p:nvSpPr>
            <p:spPr>
              <a:xfrm>
                <a:off x="5111997" y="3802036"/>
                <a:ext cx="2160343" cy="23606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30062" indent="-130062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365" dirty="0">
                    <a:latin typeface="Calibri" panose="020F0502020204030204" pitchFamily="34" charset="0"/>
                    <a:cs typeface="Calibri" panose="020F0502020204030204" pitchFamily="34" charset="0"/>
                  </a:rPr>
                  <a:t>Current lightweight super-resolution methods have high accuracy and fast inference speed but </a:t>
                </a:r>
                <a:r>
                  <a:rPr lang="en-US" altLang="zh-CN" sz="1365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lang="en-US" altLang="zh-CN" sz="1365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1365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large memory footprint</a:t>
                </a:r>
                <a:r>
                  <a:rPr lang="en-US" altLang="zh-CN" sz="1365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130062" indent="-130062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365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These memory footprints mostly </a:t>
                </a:r>
                <a:r>
                  <a:rPr lang="en-US" altLang="zh-CN" sz="1365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come from skip connections</a:t>
                </a:r>
                <a:r>
                  <a:rPr lang="en-US" altLang="zh-CN" sz="1365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130062" indent="-130062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365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Methods without skip connections like FSRCNN and SRCNN have poor performance.</a:t>
                </a:r>
              </a:p>
            </p:txBody>
          </p:sp>
          <p:pic>
            <p:nvPicPr>
              <p:cNvPr id="30" name="图片 29">
                <a:extLst>
                  <a:ext uri="{FF2B5EF4-FFF2-40B4-BE49-F238E27FC236}">
                    <a16:creationId xmlns:a16="http://schemas.microsoft.com/office/drawing/2014/main" id="{7BCB2F89-7AFB-4C7D-8948-F1AED0F6CF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3363" y="3810666"/>
                <a:ext cx="4192082" cy="2282775"/>
              </a:xfrm>
              <a:prstGeom prst="rect">
                <a:avLst/>
              </a:prstGeom>
            </p:spPr>
          </p:pic>
        </p:grpSp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43597614-C518-4CE7-A83C-CF86163C4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996452" y="2111607"/>
              <a:ext cx="5112964" cy="3657891"/>
            </a:xfrm>
            <a:prstGeom prst="rect">
              <a:avLst/>
            </a:prstGeom>
          </p:spPr>
        </p:pic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A7C038B3-1CD0-42E0-8F76-BDDDAA5ECD55}"/>
                </a:ext>
              </a:extLst>
            </p:cNvPr>
            <p:cNvSpPr/>
            <p:nvPr/>
          </p:nvSpPr>
          <p:spPr>
            <a:xfrm>
              <a:off x="5135454" y="7013210"/>
              <a:ext cx="2160343" cy="26130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30062" indent="-130062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altLang="zh-CN" sz="1365" dirty="0"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r>
                <a:rPr lang="en-US" altLang="zh-CN" sz="1400" dirty="0"/>
                <a:t>tep1: Convert the skip connection into 1×1 convolutions by adding a large constant C. </a:t>
              </a:r>
            </a:p>
            <a:p>
              <a:pPr marL="130062" indent="-130062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altLang="zh-CN" sz="1400" dirty="0"/>
                <a:t>Step2: Merge the convolutions with different kernel sizes. </a:t>
              </a:r>
            </a:p>
            <a:p>
              <a:pPr marL="130062" indent="-130062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altLang="zh-CN" sz="1400" dirty="0"/>
                <a:t>Step3: Merge neighboring 1×1 convolution and following convolution.</a:t>
              </a:r>
            </a:p>
            <a:p>
              <a:pPr marL="130062" indent="-130062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Now, we get an equivalent plain model.</a:t>
              </a:r>
              <a:endParaRPr lang="en-US" altLang="zh-CN" sz="1365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6E89B943-464B-4491-9A74-7323C817E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05369" y="6914432"/>
              <a:ext cx="4735192" cy="2720217"/>
            </a:xfrm>
            <a:prstGeom prst="rect">
              <a:avLst/>
            </a:prstGeom>
          </p:spPr>
        </p:pic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70F72002-240E-4A1F-993F-93249CE879D4}"/>
                </a:ext>
              </a:extLst>
            </p:cNvPr>
            <p:cNvSpPr txBox="1"/>
            <p:nvPr/>
          </p:nvSpPr>
          <p:spPr>
            <a:xfrm>
              <a:off x="661502" y="9640098"/>
              <a:ext cx="4119136" cy="302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16770" indent="-216770">
                <a:buFont typeface="Arial" panose="020B0604020202020204" pitchFamily="34" charset="0"/>
                <a:buChar char="•"/>
              </a:pPr>
              <a:r>
                <a:rPr lang="en-US" altLang="zh-CN" sz="1365" dirty="0"/>
                <a:t>But the memory footprint is still the same as before.</a:t>
              </a:r>
              <a:endParaRPr lang="zh-CN" altLang="en-US" sz="1365" dirty="0"/>
            </a:p>
          </p:txBody>
        </p:sp>
        <p:pic>
          <p:nvPicPr>
            <p:cNvPr id="78" name="图片 77">
              <a:extLst>
                <a:ext uri="{FF2B5EF4-FFF2-40B4-BE49-F238E27FC236}">
                  <a16:creationId xmlns:a16="http://schemas.microsoft.com/office/drawing/2014/main" id="{2F94E9CF-5DFF-4DE6-AAC7-83CC6EE9A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3276875" y="3683032"/>
              <a:ext cx="3382780" cy="2211312"/>
            </a:xfrm>
            <a:prstGeom prst="rect">
              <a:avLst/>
            </a:prstGeom>
          </p:spPr>
        </p:pic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68C36B79-1BC8-42AD-8C2E-27D830A9410D}"/>
                </a:ext>
              </a:extLst>
            </p:cNvPr>
            <p:cNvSpPr txBox="1"/>
            <p:nvPr/>
          </p:nvSpPr>
          <p:spPr>
            <a:xfrm>
              <a:off x="16659654" y="3859465"/>
              <a:ext cx="1496898" cy="1493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17" dirty="0"/>
                <a:t>Using this initialization, the results of direct training are substantially improved.</a:t>
              </a:r>
              <a:endParaRPr lang="zh-CN" altLang="en-US" sz="1517" dirty="0"/>
            </a:p>
          </p:txBody>
        </p:sp>
        <p:pic>
          <p:nvPicPr>
            <p:cNvPr id="80" name="图片 79">
              <a:extLst>
                <a:ext uri="{FF2B5EF4-FFF2-40B4-BE49-F238E27FC236}">
                  <a16:creationId xmlns:a16="http://schemas.microsoft.com/office/drawing/2014/main" id="{34308C63-F8E8-452D-826D-2D1782E2E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840491" y="6565277"/>
              <a:ext cx="4199653" cy="3487914"/>
            </a:xfrm>
            <a:prstGeom prst="rect">
              <a:avLst/>
            </a:prstGeom>
          </p:spPr>
        </p:pic>
        <p:pic>
          <p:nvPicPr>
            <p:cNvPr id="81" name="图片 80">
              <a:extLst>
                <a:ext uri="{FF2B5EF4-FFF2-40B4-BE49-F238E27FC236}">
                  <a16:creationId xmlns:a16="http://schemas.microsoft.com/office/drawing/2014/main" id="{3F1677E5-A2DA-4915-BDC1-4C6DD2CEC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5108270" y="6582507"/>
              <a:ext cx="2782968" cy="1896741"/>
            </a:xfrm>
            <a:prstGeom prst="rect">
              <a:avLst/>
            </a:prstGeom>
          </p:spPr>
        </p:pic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33A88201-75BF-4079-8ABE-6017B318ECE2}"/>
                </a:ext>
              </a:extLst>
            </p:cNvPr>
            <p:cNvGrpSpPr/>
            <p:nvPr/>
          </p:nvGrpSpPr>
          <p:grpSpPr>
            <a:xfrm>
              <a:off x="7896706" y="6561810"/>
              <a:ext cx="2970357" cy="3518035"/>
              <a:chOff x="12381182" y="6548831"/>
              <a:chExt cx="2970357" cy="3518035"/>
            </a:xfrm>
          </p:grpSpPr>
          <p:pic>
            <p:nvPicPr>
              <p:cNvPr id="38" name="图片 37">
                <a:extLst>
                  <a:ext uri="{FF2B5EF4-FFF2-40B4-BE49-F238E27FC236}">
                    <a16:creationId xmlns:a16="http://schemas.microsoft.com/office/drawing/2014/main" id="{4F114F20-CEB2-4C57-A263-F61A9C2052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381182" y="6548831"/>
                <a:ext cx="2875659" cy="1294597"/>
              </a:xfrm>
              <a:prstGeom prst="rect">
                <a:avLst/>
              </a:prstGeom>
            </p:spPr>
          </p:pic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D5079627-9CCC-4109-9441-F855E7BA38B0}"/>
                  </a:ext>
                </a:extLst>
              </p:cNvPr>
              <p:cNvSpPr/>
              <p:nvPr/>
            </p:nvSpPr>
            <p:spPr>
              <a:xfrm>
                <a:off x="13058110" y="7818684"/>
                <a:ext cx="2160343" cy="2813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365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RepVGG</a:t>
                </a:r>
                <a:r>
                  <a:rPr lang="en-US" altLang="zh-CN" sz="1365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failed.</a:t>
                </a:r>
              </a:p>
            </p:txBody>
          </p:sp>
          <p:pic>
            <p:nvPicPr>
              <p:cNvPr id="39" name="图片 38">
                <a:extLst>
                  <a:ext uri="{FF2B5EF4-FFF2-40B4-BE49-F238E27FC236}">
                    <a16:creationId xmlns:a16="http://schemas.microsoft.com/office/drawing/2014/main" id="{F1E8AF82-99C1-4BA9-AAC7-549F126BEB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2381182" y="8151475"/>
                <a:ext cx="2970357" cy="1704303"/>
              </a:xfrm>
              <a:prstGeom prst="rect">
                <a:avLst/>
              </a:prstGeom>
            </p:spPr>
          </p:pic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7DDBC950-C9DE-40C0-99FF-2F1C3F09B225}"/>
                  </a:ext>
                </a:extLst>
              </p:cNvPr>
              <p:cNvSpPr/>
              <p:nvPr/>
            </p:nvSpPr>
            <p:spPr>
              <a:xfrm>
                <a:off x="13058109" y="9785507"/>
                <a:ext cx="2160343" cy="2813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365" dirty="0">
                    <a:latin typeface="Calibri" panose="020F0502020204030204" pitchFamily="34" charset="0"/>
                    <a:cs typeface="Calibri" panose="020F0502020204030204" pitchFamily="34" charset="0"/>
                  </a:rPr>
                  <a:t>KD performs poorly.</a:t>
                </a:r>
              </a:p>
            </p:txBody>
          </p:sp>
        </p:grp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1022DAE1-0BC3-4874-AF87-4B64EE2016EC}"/>
                </a:ext>
              </a:extLst>
            </p:cNvPr>
            <p:cNvSpPr/>
            <p:nvPr/>
          </p:nvSpPr>
          <p:spPr>
            <a:xfrm>
              <a:off x="15122297" y="8700887"/>
              <a:ext cx="2751860" cy="14155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30062" indent="-130062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altLang="zh-CN" sz="1365" dirty="0">
                  <a:latin typeface="Calibri" panose="020F0502020204030204" pitchFamily="34" charset="0"/>
                  <a:cs typeface="Calibri" panose="020F0502020204030204" pitchFamily="34" charset="0"/>
                </a:rPr>
                <a:t>Our methods successfully transfer the knowledge from the plain teacher to the plain student through winning initialization.</a:t>
              </a:r>
            </a:p>
            <a:p>
              <a:pPr marL="130062" indent="-130062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altLang="zh-CN" sz="1365" dirty="0">
                  <a:latin typeface="Calibri" panose="020F0502020204030204" pitchFamily="34" charset="0"/>
                  <a:cs typeface="Calibri" panose="020F0502020204030204" pitchFamily="34" charset="0"/>
                </a:rPr>
                <a:t>And achieve comparable accuracy and speed with a much lower memory footprint.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C4C22836-4C59-4862-BA85-F25C888E260A}"/>
                </a:ext>
              </a:extLst>
            </p:cNvPr>
            <p:cNvSpPr/>
            <p:nvPr/>
          </p:nvSpPr>
          <p:spPr>
            <a:xfrm>
              <a:off x="15235503" y="8394465"/>
              <a:ext cx="2677400" cy="2813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30062" indent="-130062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altLang="zh-CN" sz="1365" dirty="0">
                  <a:latin typeface="Calibri" panose="020F0502020204030204" pitchFamily="34" charset="0"/>
                  <a:cs typeface="Calibri" panose="020F0502020204030204" pitchFamily="34" charset="0"/>
                </a:rPr>
                <a:t>Layer similarity calculated by CKA</a:t>
              </a:r>
              <a:endParaRPr lang="zh-CN" altLang="en-US" sz="1365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C5239E95-FDD0-4B01-A7EC-454DBF910AF8}"/>
                    </a:ext>
                  </a:extLst>
                </p:cNvPr>
                <p:cNvSpPr txBox="1"/>
                <p:nvPr/>
              </p:nvSpPr>
              <p:spPr>
                <a:xfrm>
                  <a:off x="13199059" y="2766864"/>
                  <a:ext cx="4767944" cy="10261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16770" indent="-216770">
                    <a:buFont typeface="Arial" panose="020B0604020202020204" pitchFamily="34" charset="0"/>
                    <a:buChar char="•"/>
                  </a:pPr>
                  <a:r>
                    <a:rPr lang="en-US" altLang="zh-CN" sz="1517" dirty="0"/>
                    <a:t>Use a technique like low-rank decomposition to find a more compact representation that </a:t>
                  </a:r>
                  <a14:m>
                    <m:oMath xmlns:m="http://schemas.openxmlformats.org/officeDocument/2006/math">
                      <m:r>
                        <a:rPr lang="en-US" altLang="zh-CN" sz="1517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1517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zh-CN" sz="1517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1517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517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r>
                    <a:rPr lang="en-US" altLang="zh-CN" sz="1517" dirty="0"/>
                    <a:t>. And compute the approximate student kernel by the teacher kernel and neighboring Ms.</a:t>
                  </a:r>
                  <a:endParaRPr lang="zh-CN" altLang="en-US" sz="1517" dirty="0"/>
                </a:p>
              </p:txBody>
            </p:sp>
          </mc:Choice>
          <mc:Fallback xmlns="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C5239E95-FDD0-4B01-A7EC-454DBF910A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99059" y="2766864"/>
                  <a:ext cx="4767944" cy="1026178"/>
                </a:xfrm>
                <a:prstGeom prst="rect">
                  <a:avLst/>
                </a:prstGeom>
                <a:blipFill>
                  <a:blip r:embed="rId17"/>
                  <a:stretch>
                    <a:fillRect l="-384" t="-1190" b="-65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76802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4B20D85-B1A1-44A1-9CDC-81300A760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431" y="1983581"/>
            <a:ext cx="5112964" cy="365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10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3944</TotalTime>
  <Words>267</Words>
  <Application>Microsoft Office PowerPoint</Application>
  <PresentationFormat>自定义</PresentationFormat>
  <Paragraphs>29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ＭＳ Ｐゴシック</vt:lpstr>
      <vt:lpstr>宋体</vt:lpstr>
      <vt:lpstr>Arial</vt:lpstr>
      <vt:lpstr>Calibri</vt:lpstr>
      <vt:lpstr>Cambria Math</vt:lpstr>
      <vt:lpstr>Wingdings</vt:lpstr>
      <vt:lpstr>Office Theme</vt:lpstr>
      <vt:lpstr>PowerPoint 演示文稿</vt:lpstr>
      <vt:lpstr>PowerPoint 演示文稿</vt:lpstr>
    </vt:vector>
  </TitlesOfParts>
  <Company>NC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Bongmook Lee</dc:creator>
  <cp:lastModifiedBy>吴凯</cp:lastModifiedBy>
  <cp:revision>338</cp:revision>
  <dcterms:created xsi:type="dcterms:W3CDTF">2012-11-06T23:42:03Z</dcterms:created>
  <dcterms:modified xsi:type="dcterms:W3CDTF">2022-06-24T08:36:40Z</dcterms:modified>
</cp:coreProperties>
</file>