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2883" r="11236" b="7312"/>
          <a:stretch/>
        </p:blipFill>
        <p:spPr>
          <a:xfrm>
            <a:off x="845977" y="2463283"/>
            <a:ext cx="2264228" cy="1737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723" y="2463282"/>
            <a:ext cx="1524000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E4B04-0E8E-434C-B0E2-3A960D50F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2463282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2463282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413" y="3428381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3428383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3428383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3428383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3428383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972849" y="418820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Urban100:img067x4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3262986" y="3172943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Ground Truth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B1FAF2-F3D1-485C-8FE1-674E0E90EF85}"/>
              </a:ext>
            </a:extLst>
          </p:cNvPr>
          <p:cNvSpPr txBox="1"/>
          <p:nvPr/>
        </p:nvSpPr>
        <p:spPr>
          <a:xfrm>
            <a:off x="5108359" y="317294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Bicubic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6737779" y="3172942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3693266" y="419038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5266474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845181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7938753" y="419037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9516776" y="42006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2463282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2463282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8362811" y="31729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10000083" y="317294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14</cp:revision>
  <dcterms:created xsi:type="dcterms:W3CDTF">2021-11-15T03:56:35Z</dcterms:created>
  <dcterms:modified xsi:type="dcterms:W3CDTF">2021-11-18T03:26:26Z</dcterms:modified>
</cp:coreProperties>
</file>