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E405-1FC7-42FD-BF62-5EEB49D2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9F996-61EB-4208-B1EC-6A297420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1F93-0207-4BBD-B112-1AD4794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72854-B1F1-4A6C-8666-7627235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DE03-5172-4DC4-8015-D1D4D30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B185A-E384-4807-B81F-45F1E11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8C92F-B03B-464B-BB4A-ADD3BBB8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24F3-DF76-4D08-9985-BB4B455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048B-C454-48E2-8745-76FF354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6524D-7C97-4BF7-8679-2E3379A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B443C-DF46-4EC3-A8A8-19CD5BF8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4A0CD-8063-4547-80B6-9904D157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237A-5E19-4887-A222-1EE5B99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5DBE-B881-4677-B9D4-7350A88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58923-CBFD-407E-9C83-DD6D91C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764-8F53-45D5-96EE-D93E4832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3D78E-E68E-41A5-BA8B-A3273240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5D436-804F-477D-BD0D-7205F3CB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6F3D6-FBE6-466B-AB13-9EDB4B4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B868D-E31E-4D70-B1A0-BAC88870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21AC-E002-4C9E-98BB-897E985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F8106-BFBD-42A4-A3AD-8D220DB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D537-BEE6-40CA-ACAE-39D32D9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98AAE-721D-4226-92B8-E4894CF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7E8C-8BBE-4C77-825D-895B8A7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600DF-D4A1-47FF-9AC5-BECDA38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355E-14CE-4E7F-8BD0-7DE27070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49487-F48D-4111-B3E5-D3741BF0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EEE5F-2555-440E-B86A-494931A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246CF-0007-4CFD-88C6-3FF82F81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54061-3B30-4215-9A35-73D7D64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FCA87-F4DF-4E41-9F90-91B7DAC2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DE74A-A845-4803-A5F8-E12165C3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A889F-0C3A-40F0-B840-5CC1F830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5343A-35F2-4DFE-91A2-23B536D2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D0744-4C66-419D-8E37-440E8868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BA436-B483-4EC2-B895-7E5EBF6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1007B-E80F-48C5-9387-AACA887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F4DA1-9058-4179-9EE6-570F9C7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014F-C8C0-4193-B5D5-DC1297D2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5912C-4A9C-4642-A56D-7B7A591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A9833-434A-4857-9DA3-41DA499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04798-3FA4-4E20-B293-18CB108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E0372-E608-40AA-AC76-26F8950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CA800-F081-46F4-896B-696FCA35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36D32-B5A3-486B-99EA-2917B71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13F0-4D7A-49B8-BC12-4C29845C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7BD7F-33C3-4559-9B84-271A180C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CBA20-5384-41F7-AAEC-E80D1E46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EF5A-5040-44AE-9887-5DF49EB6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BF065-D277-41FD-AF81-A7ED8A0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D7DDE-CD95-4058-970A-D1DED42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1A52-46F9-4BED-82E0-73FB769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2A036-9FE2-4B84-B70D-1560571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7B0EF-6320-4DF2-B57C-3C3CA06F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81A70-4104-41AF-B278-D784F95B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3A205-8A73-4BD0-8132-A7D3EF1E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694F0-3659-4FD2-90BB-C2CAFB9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4BF1F-085D-4FAE-AE65-0CB8B130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B7C3D-1A0E-4215-9AD6-FB5E1147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A75BB-E56A-467D-AE38-561672BC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52F02-473C-4769-98A2-F72E628A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1F56E-268C-48D9-96B5-85449FDC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CC56499-91F5-4F1C-A6C0-A38B1040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03064" y="2228727"/>
            <a:ext cx="3801535" cy="25125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BBE7CA-E2D6-4431-92AD-1FA10CDC3C36}"/>
              </a:ext>
            </a:extLst>
          </p:cNvPr>
          <p:cNvSpPr txBox="1"/>
          <p:nvPr/>
        </p:nvSpPr>
        <p:spPr>
          <a:xfrm rot="16200000">
            <a:off x="3070807" y="327511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Similarity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F0F17C-EB1C-4D01-9C21-3FCCFFC246D3}"/>
              </a:ext>
            </a:extLst>
          </p:cNvPr>
          <p:cNvSpPr txBox="1"/>
          <p:nvPr/>
        </p:nvSpPr>
        <p:spPr>
          <a:xfrm>
            <a:off x="5049388" y="464904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Index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17</cp:revision>
  <dcterms:created xsi:type="dcterms:W3CDTF">2021-11-15T03:56:35Z</dcterms:created>
  <dcterms:modified xsi:type="dcterms:W3CDTF">2021-11-18T09:24:16Z</dcterms:modified>
</cp:coreProperties>
</file>