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E9921-8A29-4DD5-A313-B35D1640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D853F-A1E2-49E6-B6C9-84D53384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74AEC-1727-4FFC-B0F1-B377032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EAB02-6D0C-4FD6-9558-85A3EAC5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BA758-694F-4C9E-80DE-7CE83B98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6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930E9-A78B-4374-94BA-FFC9C34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B85E3-A910-47DE-AB49-60E9CDD0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06FB4-98A2-4B72-ACCF-F53E82A0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4DC63-B326-4435-AF90-C5BDAF19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F06CE-1861-42D8-8011-65A18FEF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E399FF-1AD6-46AE-B0AE-7C49BA2EA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9FC4E-7E65-46DC-B035-B98BB5948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AD42F-C5C8-412C-8973-1E084A82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ED9DD-2E86-4595-9393-97F96A36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428B8-46D3-41CD-9B95-59499D65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F9BCB-F8FE-45B8-8013-5E55123F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E5E4-A15C-422E-ACEE-7C5E5F00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0BA70-1A8B-4254-9F0D-68E85C29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9678E-E927-459A-B086-E82F5234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9BA73-037C-42CC-B5DA-FC92DE82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B4A00-4D92-4574-ACC6-9498E085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F79A8-61AB-4788-A542-4772BE14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43FEC-C55F-4035-891A-BCF72140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8F09D-E6C7-4B9B-AA84-53798FD5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07F6-62C7-4EBB-8689-811861E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6FF3-9C1B-4A4D-84EB-DB3B8FA6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7F845-869E-456A-953D-9444BBD38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679D7-3EBC-4E96-BA87-FEA890E7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A0D31-1660-4E53-A956-9BEC818C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B4EB9-286E-4A9A-BAF7-3555992D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12CBF-B315-4633-BC00-4B047A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6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2268-CC42-4942-BD7C-C7E9DE54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13EEC-54C7-4218-B7B3-0B3974429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C48149-CD42-4D39-A15E-D634023DE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BE73E3-6768-41DE-9C56-87EFE12A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42358-03FD-41C9-8DCC-10111B1E4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45ED2-337B-4016-BE9F-E0EA9AB1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32EFF-DD9A-48DC-AF71-999EB451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9BA9D9-5E47-4870-BE04-C520C18A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7F879-3152-4F70-99B2-AA409492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D2DA88-1E5F-4EC9-84C4-D99C510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39B1F-64C3-4986-A6CF-BA1D9C31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F4CBAE-C28A-4F96-8CE3-C740F775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2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ABBC94-61AE-4401-98BA-C3E92B71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965240-9EE1-4EE9-ABF8-3F6EB61D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69078-E0EE-4D32-B7A1-082FB2D0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0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4DC4-6C4A-49EB-A061-3FDBA620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50B3C-7706-43DF-A27C-EF85E591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E70B-A30F-48D1-AF54-91922A35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129CF-4135-470F-8D2E-D34BCC0E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15FF3-77BF-433B-B46E-2DB75758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ED78B-9518-473D-B0D3-62922814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A050-784D-4933-BEAD-F62C3DAB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B210C8-5002-4D62-8943-C12EBC2FA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72D68-6EDB-48D4-9F3E-80876B77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CCDCB-C783-4D00-99E2-21811EF2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77B30-CB93-4540-BB9C-AA937BF7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4F93-FCB5-4756-A609-CA4EF03C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8E731D-5AD6-4B21-B536-81A1DC61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EACAB-CA8A-4B32-BB6D-5C810C32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F4632-FAE9-4761-B5AD-7A7149289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2EFC-1C78-41CF-9024-C7866918C580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BA508-A948-401B-A0C3-13CACFC75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38ED0-B8AE-4C1C-80BB-F83B392A3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7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8ADE84C-61AC-45AF-943A-A138054AC6EC}"/>
              </a:ext>
            </a:extLst>
          </p:cNvPr>
          <p:cNvGrpSpPr/>
          <p:nvPr/>
        </p:nvGrpSpPr>
        <p:grpSpPr>
          <a:xfrm>
            <a:off x="1953087" y="736847"/>
            <a:ext cx="3497802" cy="639192"/>
            <a:chOff x="1953087" y="736847"/>
            <a:chExt cx="3497802" cy="63919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82E73A-3979-4002-9898-7786BFAE639C}"/>
                </a:ext>
              </a:extLst>
            </p:cNvPr>
            <p:cNvSpPr/>
            <p:nvPr/>
          </p:nvSpPr>
          <p:spPr>
            <a:xfrm>
              <a:off x="2370337" y="932155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4436DE1-B94B-41DA-A8DD-54ADDD67214C}"/>
                </a:ext>
              </a:extLst>
            </p:cNvPr>
            <p:cNvSpPr/>
            <p:nvPr/>
          </p:nvSpPr>
          <p:spPr>
            <a:xfrm>
              <a:off x="3284735" y="923277"/>
              <a:ext cx="168677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5139D89-634F-4CC7-8DD0-94253E17799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3124940" y="1145219"/>
              <a:ext cx="15979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D15371A-D62F-4340-95DE-4D80767B02D0}"/>
                </a:ext>
              </a:extLst>
            </p:cNvPr>
            <p:cNvCxnSpPr>
              <a:endCxn id="4" idx="1"/>
            </p:cNvCxnSpPr>
            <p:nvPr/>
          </p:nvCxnSpPr>
          <p:spPr>
            <a:xfrm>
              <a:off x="1953087" y="1149658"/>
              <a:ext cx="41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F554F79-6AE6-49D0-B26C-2EA14B114683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3453412" y="1145219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AF292A-0CBC-457D-A562-32379A22DEDD}"/>
                </a:ext>
              </a:extLst>
            </p:cNvPr>
            <p:cNvSpPr/>
            <p:nvPr/>
          </p:nvSpPr>
          <p:spPr>
            <a:xfrm>
              <a:off x="3675355" y="941033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76CFFAC-D3CC-40F0-A25E-44576D15381E}"/>
                </a:ext>
              </a:extLst>
            </p:cNvPr>
            <p:cNvSpPr/>
            <p:nvPr/>
          </p:nvSpPr>
          <p:spPr>
            <a:xfrm>
              <a:off x="4589753" y="932155"/>
              <a:ext cx="168677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E212137-C364-4507-9079-7A3A28E6151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4429958" y="1154097"/>
              <a:ext cx="15979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EA1C191-011C-45B4-8DE6-108B7DE10D83}"/>
                </a:ext>
              </a:extLst>
            </p:cNvPr>
            <p:cNvCxnSpPr>
              <a:cxnSpLocks/>
              <a:stCxn id="13" idx="3"/>
              <a:endCxn id="26" idx="2"/>
            </p:cNvCxnSpPr>
            <p:nvPr/>
          </p:nvCxnSpPr>
          <p:spPr>
            <a:xfrm>
              <a:off x="4758430" y="1154097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33CB4F7-7B4C-4851-A790-1C974E8E294F}"/>
                </a:ext>
              </a:extLst>
            </p:cNvPr>
            <p:cNvCxnSpPr/>
            <p:nvPr/>
          </p:nvCxnSpPr>
          <p:spPr>
            <a:xfrm flipV="1">
              <a:off x="2072933" y="736847"/>
              <a:ext cx="0" cy="4083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34CB26E-21E1-4234-9891-B75B262A46D3}"/>
                </a:ext>
              </a:extLst>
            </p:cNvPr>
            <p:cNvCxnSpPr>
              <a:cxnSpLocks/>
            </p:cNvCxnSpPr>
            <p:nvPr/>
          </p:nvCxnSpPr>
          <p:spPr>
            <a:xfrm>
              <a:off x="2072933" y="736847"/>
              <a:ext cx="30317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E92433D-4A02-48A0-9C47-B8A3B0CD7B72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5104659" y="736847"/>
              <a:ext cx="1" cy="292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或者 25">
              <a:extLst>
                <a:ext uri="{FF2B5EF4-FFF2-40B4-BE49-F238E27FC236}">
                  <a16:creationId xmlns:a16="http://schemas.microsoft.com/office/drawing/2014/main" id="{35472BFA-FA04-4809-A1A8-C01D1C1AB865}"/>
                </a:ext>
              </a:extLst>
            </p:cNvPr>
            <p:cNvSpPr/>
            <p:nvPr/>
          </p:nvSpPr>
          <p:spPr>
            <a:xfrm>
              <a:off x="4980373" y="1029810"/>
              <a:ext cx="248573" cy="248573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5D60E31-1B1C-4B0D-8466-E9A67B398C84}"/>
                </a:ext>
              </a:extLst>
            </p:cNvPr>
            <p:cNvCxnSpPr>
              <a:cxnSpLocks/>
            </p:cNvCxnSpPr>
            <p:nvPr/>
          </p:nvCxnSpPr>
          <p:spPr>
            <a:xfrm>
              <a:off x="5228946" y="1155576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A407838-14B1-4E59-B2C1-CBFCF6BD9C48}"/>
              </a:ext>
            </a:extLst>
          </p:cNvPr>
          <p:cNvGrpSpPr/>
          <p:nvPr/>
        </p:nvGrpSpPr>
        <p:grpSpPr>
          <a:xfrm>
            <a:off x="1953087" y="2112883"/>
            <a:ext cx="3497802" cy="941031"/>
            <a:chOff x="1953087" y="2263801"/>
            <a:chExt cx="3497802" cy="45276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FE2D0C1-CFCB-4FC8-B425-F351E8229D04}"/>
                </a:ext>
              </a:extLst>
            </p:cNvPr>
            <p:cNvSpPr/>
            <p:nvPr/>
          </p:nvSpPr>
          <p:spPr>
            <a:xfrm>
              <a:off x="2370337" y="2272679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0F87484-CEF8-4DBE-91AA-5FC56E403F17}"/>
                </a:ext>
              </a:extLst>
            </p:cNvPr>
            <p:cNvSpPr/>
            <p:nvPr/>
          </p:nvSpPr>
          <p:spPr>
            <a:xfrm>
              <a:off x="3284735" y="2263801"/>
              <a:ext cx="168677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6A9E649-554E-40D2-8F7E-F70593F0A035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3124940" y="2485743"/>
              <a:ext cx="15979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7391EBA-BB50-44DC-BF77-02A7098A8348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1953087" y="2490182"/>
              <a:ext cx="41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EBDB8D7-711A-49BB-A8AE-EAE31D593DBF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3453412" y="2485743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20C6C81-C7B6-417A-8692-20E3B35A9A5C}"/>
                </a:ext>
              </a:extLst>
            </p:cNvPr>
            <p:cNvSpPr/>
            <p:nvPr/>
          </p:nvSpPr>
          <p:spPr>
            <a:xfrm>
              <a:off x="3675355" y="2281557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DCEA7A4-7522-43A3-91F8-B843BEED469A}"/>
                </a:ext>
              </a:extLst>
            </p:cNvPr>
            <p:cNvSpPr/>
            <p:nvPr/>
          </p:nvSpPr>
          <p:spPr>
            <a:xfrm>
              <a:off x="4589753" y="2272679"/>
              <a:ext cx="168677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4282655-FFB9-44A1-9E52-44875F8CD13C}"/>
                </a:ext>
              </a:extLst>
            </p:cNvPr>
            <p:cNvCxnSpPr>
              <a:stCxn id="37" idx="3"/>
              <a:endCxn id="38" idx="1"/>
            </p:cNvCxnSpPr>
            <p:nvPr/>
          </p:nvCxnSpPr>
          <p:spPr>
            <a:xfrm flipV="1">
              <a:off x="4429958" y="2494621"/>
              <a:ext cx="15979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7224BC4-FFE9-4D9B-B9C1-1972E5192566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4758430" y="2494621"/>
              <a:ext cx="692459" cy="1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8EE535D-9FFE-4B30-AA66-FA521BC6E91A}"/>
              </a:ext>
            </a:extLst>
          </p:cNvPr>
          <p:cNvGrpSpPr/>
          <p:nvPr/>
        </p:nvGrpSpPr>
        <p:grpSpPr>
          <a:xfrm>
            <a:off x="1953087" y="3772344"/>
            <a:ext cx="3506680" cy="595812"/>
            <a:chOff x="1961965" y="3914610"/>
            <a:chExt cx="3506680" cy="595812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DD75853-4FCD-4295-8C9A-289FA006295D}"/>
                </a:ext>
              </a:extLst>
            </p:cNvPr>
            <p:cNvGrpSpPr/>
            <p:nvPr/>
          </p:nvGrpSpPr>
          <p:grpSpPr>
            <a:xfrm>
              <a:off x="1961965" y="4011221"/>
              <a:ext cx="1500325" cy="402591"/>
              <a:chOff x="1970843" y="3685710"/>
              <a:chExt cx="1500325" cy="922579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3B488E8-5B9E-49A7-8ADB-55871F47EE16}"/>
                  </a:ext>
                </a:extLst>
              </p:cNvPr>
              <p:cNvSpPr/>
              <p:nvPr/>
            </p:nvSpPr>
            <p:spPr>
              <a:xfrm>
                <a:off x="2388093" y="3704162"/>
                <a:ext cx="754603" cy="904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29938ED-9FEF-4E33-BD32-439592E43435}"/>
                  </a:ext>
                </a:extLst>
              </p:cNvPr>
              <p:cNvSpPr/>
              <p:nvPr/>
            </p:nvSpPr>
            <p:spPr>
              <a:xfrm>
                <a:off x="3302491" y="3685710"/>
                <a:ext cx="168677" cy="92257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CFBA892D-AA66-464C-A8AA-CB03767F74DF}"/>
                  </a:ext>
                </a:extLst>
              </p:cNvPr>
              <p:cNvCxnSpPr>
                <a:cxnSpLocks/>
                <a:stCxn id="53" idx="3"/>
                <a:endCxn id="54" idx="1"/>
              </p:cNvCxnSpPr>
              <p:nvPr/>
            </p:nvCxnSpPr>
            <p:spPr>
              <a:xfrm flipV="1">
                <a:off x="3142696" y="4147000"/>
                <a:ext cx="159795" cy="9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0A44FEB3-0178-4769-95AA-B823E5066FEA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1970843" y="4156226"/>
                <a:ext cx="417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DF1125AA-CA12-4043-B55A-8003F8CBEE22}"/>
                </a:ext>
              </a:extLst>
            </p:cNvPr>
            <p:cNvGrpSpPr/>
            <p:nvPr/>
          </p:nvGrpSpPr>
          <p:grpSpPr>
            <a:xfrm>
              <a:off x="3462290" y="3914610"/>
              <a:ext cx="2006355" cy="595812"/>
              <a:chOff x="3462290" y="3704162"/>
              <a:chExt cx="2006355" cy="922579"/>
            </a:xfrm>
          </p:grpSpPr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917FDC9C-D3EC-463F-8118-15F53A07C953}"/>
                  </a:ext>
                </a:extLst>
              </p:cNvPr>
              <p:cNvCxnSpPr>
                <a:cxnSpLocks/>
                <a:stCxn id="54" idx="3"/>
                <a:endCxn id="58" idx="1"/>
              </p:cNvCxnSpPr>
              <p:nvPr/>
            </p:nvCxnSpPr>
            <p:spPr>
              <a:xfrm>
                <a:off x="3462290" y="4165453"/>
                <a:ext cx="230821" cy="9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2DF89EC-9110-421C-9A2E-421172B62A42}"/>
                  </a:ext>
                </a:extLst>
              </p:cNvPr>
              <p:cNvSpPr/>
              <p:nvPr/>
            </p:nvSpPr>
            <p:spPr>
              <a:xfrm>
                <a:off x="3693111" y="3722614"/>
                <a:ext cx="754603" cy="904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1305923-DF1D-4C65-85D5-700F75ECC917}"/>
                  </a:ext>
                </a:extLst>
              </p:cNvPr>
              <p:cNvSpPr/>
              <p:nvPr/>
            </p:nvSpPr>
            <p:spPr>
              <a:xfrm>
                <a:off x="4607509" y="3704162"/>
                <a:ext cx="168677" cy="92257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4ED55D92-CC0C-4BEB-9EDE-A6A30801B104}"/>
                  </a:ext>
                </a:extLst>
              </p:cNvPr>
              <p:cNvCxnSpPr>
                <a:stCxn id="58" idx="3"/>
                <a:endCxn id="59" idx="1"/>
              </p:cNvCxnSpPr>
              <p:nvPr/>
            </p:nvCxnSpPr>
            <p:spPr>
              <a:xfrm flipV="1">
                <a:off x="4447714" y="4165362"/>
                <a:ext cx="159795" cy="9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76BE63F-BA7A-4E89-81DB-532CAE87ABF5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>
                <a:off x="4776186" y="4165383"/>
                <a:ext cx="692459" cy="3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箭头: 下 72">
            <a:extLst>
              <a:ext uri="{FF2B5EF4-FFF2-40B4-BE49-F238E27FC236}">
                <a16:creationId xmlns:a16="http://schemas.microsoft.com/office/drawing/2014/main" id="{41AFD9EB-47D0-486A-AC98-0BAE3B09EA51}"/>
              </a:ext>
            </a:extLst>
          </p:cNvPr>
          <p:cNvSpPr/>
          <p:nvPr/>
        </p:nvSpPr>
        <p:spPr>
          <a:xfrm>
            <a:off x="3284735" y="1509738"/>
            <a:ext cx="168676" cy="4997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57FBE2C-B095-4BD3-8A4A-2BAEFA496489}"/>
              </a:ext>
            </a:extLst>
          </p:cNvPr>
          <p:cNvSpPr txBox="1"/>
          <p:nvPr/>
        </p:nvSpPr>
        <p:spPr>
          <a:xfrm>
            <a:off x="3392969" y="1548214"/>
            <a:ext cx="103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Convert</a:t>
            </a:r>
            <a:endParaRPr lang="zh-CN" altLang="en-US" b="1" dirty="0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935E8EF6-EED8-4373-9F23-3FF9477305CD}"/>
              </a:ext>
            </a:extLst>
          </p:cNvPr>
          <p:cNvSpPr/>
          <p:nvPr/>
        </p:nvSpPr>
        <p:spPr>
          <a:xfrm>
            <a:off x="3284735" y="3160948"/>
            <a:ext cx="168676" cy="4997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4DABD78-5D47-4964-BA3E-F6187323B1E7}"/>
              </a:ext>
            </a:extLst>
          </p:cNvPr>
          <p:cNvSpPr txBox="1"/>
          <p:nvPr/>
        </p:nvSpPr>
        <p:spPr>
          <a:xfrm>
            <a:off x="3392969" y="3199424"/>
            <a:ext cx="103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Simplify</a:t>
            </a:r>
            <a:endParaRPr lang="zh-CN" altLang="en-US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6F641D-FE7A-4E2D-BB77-E6341E109DF4}"/>
              </a:ext>
            </a:extLst>
          </p:cNvPr>
          <p:cNvGrpSpPr/>
          <p:nvPr/>
        </p:nvGrpSpPr>
        <p:grpSpPr>
          <a:xfrm>
            <a:off x="871298" y="4555395"/>
            <a:ext cx="1223420" cy="315153"/>
            <a:chOff x="2629726" y="4901719"/>
            <a:chExt cx="1223420" cy="315153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6186B6A-70D2-4F10-9B1E-D1ADBCFB3B2E}"/>
                </a:ext>
              </a:extLst>
            </p:cNvPr>
            <p:cNvSpPr txBox="1"/>
            <p:nvPr/>
          </p:nvSpPr>
          <p:spPr>
            <a:xfrm>
              <a:off x="2816157" y="4901719"/>
              <a:ext cx="1036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ReLU</a:t>
              </a:r>
              <a:endParaRPr lang="zh-CN" altLang="en-US" sz="14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9F4DBE3-E74D-4782-937E-4B0C6382A320}"/>
                </a:ext>
              </a:extLst>
            </p:cNvPr>
            <p:cNvSpPr/>
            <p:nvPr/>
          </p:nvSpPr>
          <p:spPr>
            <a:xfrm>
              <a:off x="2629726" y="4923908"/>
              <a:ext cx="124286" cy="2929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CDEF25-B429-4344-8916-F64BB23C0784}"/>
              </a:ext>
            </a:extLst>
          </p:cNvPr>
          <p:cNvGrpSpPr/>
          <p:nvPr/>
        </p:nvGrpSpPr>
        <p:grpSpPr>
          <a:xfrm>
            <a:off x="2156863" y="4459976"/>
            <a:ext cx="1515869" cy="523220"/>
            <a:chOff x="2567584" y="5292887"/>
            <a:chExt cx="1515869" cy="523220"/>
          </a:xfrm>
        </p:grpSpPr>
        <p:sp>
          <p:nvSpPr>
            <p:cNvPr id="79" name="流程图: 或者 78">
              <a:extLst>
                <a:ext uri="{FF2B5EF4-FFF2-40B4-BE49-F238E27FC236}">
                  <a16:creationId xmlns:a16="http://schemas.microsoft.com/office/drawing/2014/main" id="{1BFFF428-466C-40A3-B72F-D52A28F4E79E}"/>
                </a:ext>
              </a:extLst>
            </p:cNvPr>
            <p:cNvSpPr/>
            <p:nvPr/>
          </p:nvSpPr>
          <p:spPr>
            <a:xfrm>
              <a:off x="2567584" y="5430211"/>
              <a:ext cx="248573" cy="248573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DD1478A-4A93-4776-A903-68CD0819ED92}"/>
                </a:ext>
              </a:extLst>
            </p:cNvPr>
            <p:cNvSpPr txBox="1"/>
            <p:nvPr/>
          </p:nvSpPr>
          <p:spPr>
            <a:xfrm>
              <a:off x="2816157" y="5292887"/>
              <a:ext cx="1267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Element-wise addition</a:t>
              </a:r>
              <a:endParaRPr lang="zh-CN" altLang="en-US" sz="14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7DE1B0C-38FD-4A60-A445-97801573B80D}"/>
              </a:ext>
            </a:extLst>
          </p:cNvPr>
          <p:cNvGrpSpPr/>
          <p:nvPr/>
        </p:nvGrpSpPr>
        <p:grpSpPr>
          <a:xfrm>
            <a:off x="3916707" y="4552186"/>
            <a:ext cx="1543060" cy="307777"/>
            <a:chOff x="2486016" y="5853331"/>
            <a:chExt cx="1543060" cy="30777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98C6D6F-EFE0-44DC-889A-C2EFA1E9FB8D}"/>
                </a:ext>
              </a:extLst>
            </p:cNvPr>
            <p:cNvSpPr/>
            <p:nvPr/>
          </p:nvSpPr>
          <p:spPr>
            <a:xfrm>
              <a:off x="2486016" y="5912535"/>
              <a:ext cx="411706" cy="2485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Conv</a:t>
              </a:r>
              <a:endParaRPr lang="zh-CN" altLang="en-US" sz="800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DC4F340-2437-433E-A12D-D46C10CFD478}"/>
                </a:ext>
              </a:extLst>
            </p:cNvPr>
            <p:cNvSpPr txBox="1"/>
            <p:nvPr/>
          </p:nvSpPr>
          <p:spPr>
            <a:xfrm>
              <a:off x="2870533" y="5853331"/>
              <a:ext cx="1158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Convolution</a:t>
              </a:r>
              <a:endParaRPr lang="zh-CN" altLang="en-US" sz="1400" dirty="0"/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520D2730-8834-444D-996A-2F74597F5BE7}"/>
              </a:ext>
            </a:extLst>
          </p:cNvPr>
          <p:cNvSpPr txBox="1"/>
          <p:nvPr/>
        </p:nvSpPr>
        <p:spPr>
          <a:xfrm>
            <a:off x="701794" y="754602"/>
            <a:ext cx="10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Teacher Model</a:t>
            </a:r>
            <a:endParaRPr lang="zh-CN" altLang="en-US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666F203-42EA-4810-9CDB-1D19B45FD3B1}"/>
              </a:ext>
            </a:extLst>
          </p:cNvPr>
          <p:cNvSpPr txBox="1"/>
          <p:nvPr/>
        </p:nvSpPr>
        <p:spPr>
          <a:xfrm>
            <a:off x="701794" y="2140185"/>
            <a:ext cx="129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Equivalent</a:t>
            </a:r>
          </a:p>
          <a:p>
            <a:r>
              <a:rPr lang="en-US" altLang="zh-CN" b="1" dirty="0"/>
              <a:t>Teacher Model</a:t>
            </a:r>
            <a:endParaRPr lang="zh-CN" altLang="en-US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AEB4D50-9A86-4613-89C9-1359E3BA1847}"/>
              </a:ext>
            </a:extLst>
          </p:cNvPr>
          <p:cNvSpPr txBox="1"/>
          <p:nvPr/>
        </p:nvSpPr>
        <p:spPr>
          <a:xfrm>
            <a:off x="701794" y="3721825"/>
            <a:ext cx="10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Model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3703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78D28E32-A61D-4A9D-A6EB-EE818E2A80FC}"/>
              </a:ext>
            </a:extLst>
          </p:cNvPr>
          <p:cNvGrpSpPr/>
          <p:nvPr/>
        </p:nvGrpSpPr>
        <p:grpSpPr>
          <a:xfrm>
            <a:off x="1678170" y="399474"/>
            <a:ext cx="8167159" cy="5726118"/>
            <a:chOff x="1678170" y="399474"/>
            <a:chExt cx="8167159" cy="5726118"/>
          </a:xfrm>
        </p:grpSpPr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37C01E0A-5635-4502-BC69-B50185E845BE}"/>
                </a:ext>
              </a:extLst>
            </p:cNvPr>
            <p:cNvSpPr/>
            <p:nvPr/>
          </p:nvSpPr>
          <p:spPr>
            <a:xfrm>
              <a:off x="3160447" y="4784359"/>
              <a:ext cx="754603" cy="101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C3F05401-05A4-48E7-8216-4484D2C7A693}"/>
                </a:ext>
              </a:extLst>
            </p:cNvPr>
            <p:cNvSpPr/>
            <p:nvPr/>
          </p:nvSpPr>
          <p:spPr>
            <a:xfrm>
              <a:off x="4074845" y="4763709"/>
              <a:ext cx="168677" cy="10324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EA1FE58D-09FA-4FB5-8E27-C3885A6C696C}"/>
                </a:ext>
              </a:extLst>
            </p:cNvPr>
            <p:cNvCxnSpPr>
              <a:cxnSpLocks/>
              <a:stCxn id="224" idx="3"/>
              <a:endCxn id="225" idx="1"/>
            </p:cNvCxnSpPr>
            <p:nvPr/>
          </p:nvCxnSpPr>
          <p:spPr>
            <a:xfrm flipV="1">
              <a:off x="3915050" y="5279941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131C5AF4-0110-4C9A-A890-51E63FD91101}"/>
                </a:ext>
              </a:extLst>
            </p:cNvPr>
            <p:cNvCxnSpPr>
              <a:endCxn id="224" idx="1"/>
            </p:cNvCxnSpPr>
            <p:nvPr/>
          </p:nvCxnSpPr>
          <p:spPr>
            <a:xfrm>
              <a:off x="2743197" y="5290266"/>
              <a:ext cx="41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7BBB573-EC2E-4266-9627-CB25A5B8266B}"/>
                </a:ext>
              </a:extLst>
            </p:cNvPr>
            <p:cNvCxnSpPr>
              <a:cxnSpLocks/>
              <a:stCxn id="225" idx="3"/>
            </p:cNvCxnSpPr>
            <p:nvPr/>
          </p:nvCxnSpPr>
          <p:spPr>
            <a:xfrm>
              <a:off x="4243522" y="5279941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5D5E538C-151E-4498-B452-01E2DD97D13C}"/>
                </a:ext>
              </a:extLst>
            </p:cNvPr>
            <p:cNvSpPr/>
            <p:nvPr/>
          </p:nvSpPr>
          <p:spPr>
            <a:xfrm>
              <a:off x="4465465" y="4805009"/>
              <a:ext cx="754603" cy="101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86F9E481-A023-4A30-A61C-F784496049D9}"/>
                </a:ext>
              </a:extLst>
            </p:cNvPr>
            <p:cNvSpPr/>
            <p:nvPr/>
          </p:nvSpPr>
          <p:spPr>
            <a:xfrm>
              <a:off x="5379863" y="4784359"/>
              <a:ext cx="168677" cy="10324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D977F0A6-CCAF-4F10-ABD4-C05D0F47C821}"/>
                </a:ext>
              </a:extLst>
            </p:cNvPr>
            <p:cNvCxnSpPr>
              <a:stCxn id="229" idx="3"/>
              <a:endCxn id="230" idx="1"/>
            </p:cNvCxnSpPr>
            <p:nvPr/>
          </p:nvCxnSpPr>
          <p:spPr>
            <a:xfrm flipV="1">
              <a:off x="5220068" y="5300591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10798E34-23E0-4EAA-80AD-A37CAAEEFD89}"/>
                </a:ext>
              </a:extLst>
            </p:cNvPr>
            <p:cNvCxnSpPr>
              <a:cxnSpLocks/>
              <a:stCxn id="230" idx="3"/>
            </p:cNvCxnSpPr>
            <p:nvPr/>
          </p:nvCxnSpPr>
          <p:spPr>
            <a:xfrm>
              <a:off x="5548540" y="5300591"/>
              <a:ext cx="117881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143E35B7-EAD6-4D0C-9C18-F745BA495835}"/>
                </a:ext>
              </a:extLst>
            </p:cNvPr>
            <p:cNvSpPr/>
            <p:nvPr/>
          </p:nvSpPr>
          <p:spPr>
            <a:xfrm>
              <a:off x="5657547" y="4805009"/>
              <a:ext cx="1533361" cy="101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8F97B9AE-75D0-4B8E-8A2D-9D1177C1C2F3}"/>
                </a:ext>
              </a:extLst>
            </p:cNvPr>
            <p:cNvSpPr/>
            <p:nvPr/>
          </p:nvSpPr>
          <p:spPr>
            <a:xfrm>
              <a:off x="7350703" y="4784358"/>
              <a:ext cx="168677" cy="10324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98F6F258-5A46-447A-9A55-FA60E8FDB1EC}"/>
                </a:ext>
              </a:extLst>
            </p:cNvPr>
            <p:cNvCxnSpPr>
              <a:cxnSpLocks/>
              <a:stCxn id="233" idx="3"/>
              <a:endCxn id="234" idx="1"/>
            </p:cNvCxnSpPr>
            <p:nvPr/>
          </p:nvCxnSpPr>
          <p:spPr>
            <a:xfrm flipV="1">
              <a:off x="7190908" y="5300591"/>
              <a:ext cx="159795" cy="1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12AF5E59-12D3-4793-BB1B-48800F590E69}"/>
                </a:ext>
              </a:extLst>
            </p:cNvPr>
            <p:cNvCxnSpPr>
              <a:stCxn id="234" idx="3"/>
            </p:cNvCxnSpPr>
            <p:nvPr/>
          </p:nvCxnSpPr>
          <p:spPr>
            <a:xfrm>
              <a:off x="7519380" y="5300590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51808C16-7286-402A-9983-7DFBF188EFA4}"/>
                </a:ext>
              </a:extLst>
            </p:cNvPr>
            <p:cNvSpPr/>
            <p:nvPr/>
          </p:nvSpPr>
          <p:spPr>
            <a:xfrm>
              <a:off x="7741323" y="4805009"/>
              <a:ext cx="754603" cy="101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BEEFD0C8-BB80-4EE2-BBB2-3F9E8AA34D1F}"/>
                </a:ext>
              </a:extLst>
            </p:cNvPr>
            <p:cNvSpPr/>
            <p:nvPr/>
          </p:nvSpPr>
          <p:spPr>
            <a:xfrm>
              <a:off x="8655721" y="4784359"/>
              <a:ext cx="168677" cy="10324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4002B0CB-6B6F-484E-97D7-46A2A8F91894}"/>
                </a:ext>
              </a:extLst>
            </p:cNvPr>
            <p:cNvCxnSpPr>
              <a:stCxn id="238" idx="3"/>
              <a:endCxn id="239" idx="1"/>
            </p:cNvCxnSpPr>
            <p:nvPr/>
          </p:nvCxnSpPr>
          <p:spPr>
            <a:xfrm flipV="1">
              <a:off x="8495926" y="5300591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C970C20B-6F86-48C0-94F0-E72DAA02FE36}"/>
                </a:ext>
              </a:extLst>
            </p:cNvPr>
            <p:cNvCxnSpPr>
              <a:cxnSpLocks/>
              <a:stCxn id="239" idx="3"/>
            </p:cNvCxnSpPr>
            <p:nvPr/>
          </p:nvCxnSpPr>
          <p:spPr>
            <a:xfrm>
              <a:off x="8824398" y="5300591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3EE84337-E42C-42EB-829B-D64C609D594C}"/>
                </a:ext>
              </a:extLst>
            </p:cNvPr>
            <p:cNvSpPr/>
            <p:nvPr/>
          </p:nvSpPr>
          <p:spPr>
            <a:xfrm>
              <a:off x="9046334" y="4762818"/>
              <a:ext cx="577052" cy="101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1x1</a:t>
              </a:r>
              <a:endParaRPr lang="zh-CN" altLang="en-US" dirty="0"/>
            </a:p>
          </p:txBody>
        </p: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6C374F88-D843-4927-9057-6423A3677A54}"/>
                </a:ext>
              </a:extLst>
            </p:cNvPr>
            <p:cNvCxnSpPr>
              <a:cxnSpLocks/>
            </p:cNvCxnSpPr>
            <p:nvPr/>
          </p:nvCxnSpPr>
          <p:spPr>
            <a:xfrm>
              <a:off x="9623386" y="5285103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E2A88CA1-B4A7-43EC-810F-1EA736EFDE7A}"/>
                </a:ext>
              </a:extLst>
            </p:cNvPr>
            <p:cNvSpPr/>
            <p:nvPr/>
          </p:nvSpPr>
          <p:spPr>
            <a:xfrm>
              <a:off x="3151573" y="3284734"/>
              <a:ext cx="754603" cy="101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88EC99E-3926-4307-ADA8-C3667CD71D25}"/>
                </a:ext>
              </a:extLst>
            </p:cNvPr>
            <p:cNvSpPr/>
            <p:nvPr/>
          </p:nvSpPr>
          <p:spPr>
            <a:xfrm>
              <a:off x="4065971" y="3264084"/>
              <a:ext cx="168677" cy="10324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59BF2C15-F692-4AEF-AC00-341CC29419CE}"/>
                </a:ext>
              </a:extLst>
            </p:cNvPr>
            <p:cNvCxnSpPr>
              <a:cxnSpLocks/>
              <a:stCxn id="140" idx="3"/>
              <a:endCxn id="141" idx="1"/>
            </p:cNvCxnSpPr>
            <p:nvPr/>
          </p:nvCxnSpPr>
          <p:spPr>
            <a:xfrm flipV="1">
              <a:off x="3906176" y="3780316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5B1EF641-9971-4F0F-BF2A-719D48DD9AD3}"/>
                </a:ext>
              </a:extLst>
            </p:cNvPr>
            <p:cNvCxnSpPr>
              <a:endCxn id="140" idx="1"/>
            </p:cNvCxnSpPr>
            <p:nvPr/>
          </p:nvCxnSpPr>
          <p:spPr>
            <a:xfrm>
              <a:off x="2734323" y="3790641"/>
              <a:ext cx="41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93DE8541-CD44-4CE2-8FF8-CAD2BF638701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>
              <a:off x="4234648" y="3780316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EB3071AE-7170-4968-92DC-C355CF6E4DC5}"/>
                </a:ext>
              </a:extLst>
            </p:cNvPr>
            <p:cNvSpPr/>
            <p:nvPr/>
          </p:nvSpPr>
          <p:spPr>
            <a:xfrm>
              <a:off x="4456591" y="3305384"/>
              <a:ext cx="754603" cy="101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C2AC57-BA56-419F-BFBC-85D8F2DDB60C}"/>
                </a:ext>
              </a:extLst>
            </p:cNvPr>
            <p:cNvSpPr/>
            <p:nvPr/>
          </p:nvSpPr>
          <p:spPr>
            <a:xfrm>
              <a:off x="5370989" y="3284734"/>
              <a:ext cx="168677" cy="10324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377810BC-3969-432C-A705-D4FAB56B61F4}"/>
                </a:ext>
              </a:extLst>
            </p:cNvPr>
            <p:cNvCxnSpPr>
              <a:stCxn id="145" idx="3"/>
              <a:endCxn id="146" idx="1"/>
            </p:cNvCxnSpPr>
            <p:nvPr/>
          </p:nvCxnSpPr>
          <p:spPr>
            <a:xfrm flipV="1">
              <a:off x="5211194" y="3800966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CA63CC17-0C6C-4CA0-905A-F0AF32C9A71F}"/>
                </a:ext>
              </a:extLst>
            </p:cNvPr>
            <p:cNvCxnSpPr>
              <a:cxnSpLocks/>
              <a:stCxn id="146" idx="3"/>
              <a:endCxn id="170" idx="1"/>
            </p:cNvCxnSpPr>
            <p:nvPr/>
          </p:nvCxnSpPr>
          <p:spPr>
            <a:xfrm>
              <a:off x="5539666" y="3800966"/>
              <a:ext cx="117881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DE3FAF3-2624-4ED1-BCA8-A78E95D36A76}"/>
                </a:ext>
              </a:extLst>
            </p:cNvPr>
            <p:cNvSpPr/>
            <p:nvPr/>
          </p:nvSpPr>
          <p:spPr>
            <a:xfrm>
              <a:off x="6427431" y="3305384"/>
              <a:ext cx="754603" cy="101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536E2D15-1FD3-4366-8BBD-C005690C6223}"/>
                </a:ext>
              </a:extLst>
            </p:cNvPr>
            <p:cNvSpPr/>
            <p:nvPr/>
          </p:nvSpPr>
          <p:spPr>
            <a:xfrm>
              <a:off x="7341829" y="3284733"/>
              <a:ext cx="168677" cy="10324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B4C42987-CA87-41DF-B87F-5BCC45EFD98A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7182034" y="3800966"/>
              <a:ext cx="159795" cy="1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F356228D-4379-4A3C-A122-C8D90EAF3AC6}"/>
                </a:ext>
              </a:extLst>
            </p:cNvPr>
            <p:cNvCxnSpPr>
              <a:cxnSpLocks/>
              <a:stCxn id="170" idx="3"/>
              <a:endCxn id="151" idx="1"/>
            </p:cNvCxnSpPr>
            <p:nvPr/>
          </p:nvCxnSpPr>
          <p:spPr>
            <a:xfrm>
              <a:off x="6234599" y="3811291"/>
              <a:ext cx="192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AA6ACA6F-C37E-48EA-B45C-2AD7BF29D614}"/>
                </a:ext>
              </a:extLst>
            </p:cNvPr>
            <p:cNvCxnSpPr>
              <a:stCxn id="152" idx="3"/>
            </p:cNvCxnSpPr>
            <p:nvPr/>
          </p:nvCxnSpPr>
          <p:spPr>
            <a:xfrm>
              <a:off x="7510506" y="3800965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4B9F0BEB-27A8-46BB-9EE1-552FADA6BB8B}"/>
                </a:ext>
              </a:extLst>
            </p:cNvPr>
            <p:cNvSpPr/>
            <p:nvPr/>
          </p:nvSpPr>
          <p:spPr>
            <a:xfrm>
              <a:off x="7732449" y="3305384"/>
              <a:ext cx="754603" cy="101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84FB6CAC-A2FE-4070-BE08-E745F5C47126}"/>
                </a:ext>
              </a:extLst>
            </p:cNvPr>
            <p:cNvSpPr/>
            <p:nvPr/>
          </p:nvSpPr>
          <p:spPr>
            <a:xfrm>
              <a:off x="8646847" y="3284734"/>
              <a:ext cx="168677" cy="10324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D79FA0F1-0656-4D4D-A5AB-EF7D58A5EF3E}"/>
                </a:ext>
              </a:extLst>
            </p:cNvPr>
            <p:cNvCxnSpPr>
              <a:stCxn id="156" idx="3"/>
              <a:endCxn id="157" idx="1"/>
            </p:cNvCxnSpPr>
            <p:nvPr/>
          </p:nvCxnSpPr>
          <p:spPr>
            <a:xfrm flipV="1">
              <a:off x="8487052" y="3800966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E9748209-03EF-4FD1-A07A-C01A5886BF3A}"/>
                </a:ext>
              </a:extLst>
            </p:cNvPr>
            <p:cNvCxnSpPr>
              <a:cxnSpLocks/>
              <a:stCxn id="157" idx="3"/>
            </p:cNvCxnSpPr>
            <p:nvPr/>
          </p:nvCxnSpPr>
          <p:spPr>
            <a:xfrm>
              <a:off x="8815524" y="3800966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9DECC8F3-FA5C-41DC-AED8-9D207A23C6B8}"/>
                </a:ext>
              </a:extLst>
            </p:cNvPr>
            <p:cNvSpPr/>
            <p:nvPr/>
          </p:nvSpPr>
          <p:spPr>
            <a:xfrm>
              <a:off x="5657547" y="3305384"/>
              <a:ext cx="577052" cy="101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1x1</a:t>
              </a:r>
              <a:endParaRPr lang="zh-CN" altLang="en-US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2B3941F1-AD03-48F6-B60E-255948E2CF02}"/>
                </a:ext>
              </a:extLst>
            </p:cNvPr>
            <p:cNvSpPr/>
            <p:nvPr/>
          </p:nvSpPr>
          <p:spPr>
            <a:xfrm>
              <a:off x="9037460" y="3263193"/>
              <a:ext cx="577052" cy="101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1x1</a:t>
              </a:r>
              <a:endParaRPr lang="zh-CN" altLang="en-US" dirty="0"/>
            </a:p>
          </p:txBody>
        </p: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4055189F-E6D1-498E-88D7-EF0774ACE2E0}"/>
                </a:ext>
              </a:extLst>
            </p:cNvPr>
            <p:cNvCxnSpPr>
              <a:cxnSpLocks/>
            </p:cNvCxnSpPr>
            <p:nvPr/>
          </p:nvCxnSpPr>
          <p:spPr>
            <a:xfrm>
              <a:off x="9614512" y="3785478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056837A-EBCF-4336-B581-206573880693}"/>
                </a:ext>
              </a:extLst>
            </p:cNvPr>
            <p:cNvGrpSpPr/>
            <p:nvPr/>
          </p:nvGrpSpPr>
          <p:grpSpPr>
            <a:xfrm>
              <a:off x="2734323" y="763479"/>
              <a:ext cx="3284733" cy="648070"/>
              <a:chOff x="1953087" y="727969"/>
              <a:chExt cx="3284733" cy="64807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ADDE4A-1EA3-484E-A847-CB6BE2309C08}"/>
                  </a:ext>
                </a:extLst>
              </p:cNvPr>
              <p:cNvSpPr/>
              <p:nvPr/>
            </p:nvSpPr>
            <p:spPr>
              <a:xfrm>
                <a:off x="2370337" y="932155"/>
                <a:ext cx="754603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403CF97-84CC-492D-8578-BBA101D2B815}"/>
                  </a:ext>
                </a:extLst>
              </p:cNvPr>
              <p:cNvSpPr/>
              <p:nvPr/>
            </p:nvSpPr>
            <p:spPr>
              <a:xfrm>
                <a:off x="3284735" y="923277"/>
                <a:ext cx="168677" cy="44388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F20C503B-8AC6-4432-837B-A12B17FBC7F1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 flipV="1">
                <a:off x="3124940" y="1145219"/>
                <a:ext cx="159795" cy="4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32374542-B560-4C2A-B385-8248BEEEFEF8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1953087" y="1149658"/>
                <a:ext cx="417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3B7C017-1AF8-40DB-8289-F5061828FE29}"/>
                  </a:ext>
                </a:extLst>
              </p:cNvPr>
              <p:cNvCxnSpPr>
                <a:stCxn id="6" idx="3"/>
              </p:cNvCxnSpPr>
              <p:nvPr/>
            </p:nvCxnSpPr>
            <p:spPr>
              <a:xfrm>
                <a:off x="3453412" y="1145219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770D66A-E68B-42F5-B684-5AE0B9B0A92C}"/>
                  </a:ext>
                </a:extLst>
              </p:cNvPr>
              <p:cNvSpPr/>
              <p:nvPr/>
            </p:nvSpPr>
            <p:spPr>
              <a:xfrm>
                <a:off x="3675355" y="941033"/>
                <a:ext cx="754603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BE58B0B-FBAC-4ECF-A602-4A8B160C58BB}"/>
                  </a:ext>
                </a:extLst>
              </p:cNvPr>
              <p:cNvSpPr/>
              <p:nvPr/>
            </p:nvSpPr>
            <p:spPr>
              <a:xfrm>
                <a:off x="4589753" y="932155"/>
                <a:ext cx="168677" cy="44388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AC1288C8-024C-4473-BDAE-CF850C0E91B5}"/>
                  </a:ext>
                </a:extLst>
              </p:cNvPr>
              <p:cNvCxnSpPr>
                <a:stCxn id="10" idx="3"/>
                <a:endCxn id="11" idx="1"/>
              </p:cNvCxnSpPr>
              <p:nvPr/>
            </p:nvCxnSpPr>
            <p:spPr>
              <a:xfrm flipV="1">
                <a:off x="4429958" y="1154097"/>
                <a:ext cx="159795" cy="4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0D95AF9E-71E2-435F-BA93-6A9B39AB9CD8}"/>
                  </a:ext>
                </a:extLst>
              </p:cNvPr>
              <p:cNvCxnSpPr>
                <a:cxnSpLocks/>
                <a:stCxn id="11" idx="3"/>
                <a:endCxn id="17" idx="2"/>
              </p:cNvCxnSpPr>
              <p:nvPr/>
            </p:nvCxnSpPr>
            <p:spPr>
              <a:xfrm flipV="1">
                <a:off x="4758430" y="1145219"/>
                <a:ext cx="230817" cy="8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AD730C4-FD50-411B-9D84-159084AC29C2}"/>
                  </a:ext>
                </a:extLst>
              </p:cNvPr>
              <p:cNvCxnSpPr/>
              <p:nvPr/>
            </p:nvCxnSpPr>
            <p:spPr>
              <a:xfrm flipV="1">
                <a:off x="2072933" y="736847"/>
                <a:ext cx="0" cy="408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A24708C-B6FE-4832-A1D5-E340B9391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2933" y="736847"/>
                <a:ext cx="303172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CF8152B-2832-45EC-9A3D-4701AC8D25F6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5113533" y="727969"/>
                <a:ext cx="1" cy="2929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流程图: 或者 16">
                <a:extLst>
                  <a:ext uri="{FF2B5EF4-FFF2-40B4-BE49-F238E27FC236}">
                    <a16:creationId xmlns:a16="http://schemas.microsoft.com/office/drawing/2014/main" id="{0EF6EBF9-D462-4EF0-9B1B-822D70E49BF1}"/>
                  </a:ext>
                </a:extLst>
              </p:cNvPr>
              <p:cNvSpPr/>
              <p:nvPr/>
            </p:nvSpPr>
            <p:spPr>
              <a:xfrm>
                <a:off x="4989247" y="1020932"/>
                <a:ext cx="248573" cy="248573"/>
              </a:xfrm>
              <a:prstGeom prst="flowChar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17CDA33-E726-45B3-9570-7CCD90DF6319}"/>
                </a:ext>
              </a:extLst>
            </p:cNvPr>
            <p:cNvGrpSpPr/>
            <p:nvPr/>
          </p:nvGrpSpPr>
          <p:grpSpPr>
            <a:xfrm>
              <a:off x="6010181" y="772357"/>
              <a:ext cx="3497802" cy="639192"/>
              <a:chOff x="1953087" y="736847"/>
              <a:chExt cx="3497802" cy="63919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6A180B7-EF5E-4231-BB13-5BF8E26C286B}"/>
                  </a:ext>
                </a:extLst>
              </p:cNvPr>
              <p:cNvSpPr/>
              <p:nvPr/>
            </p:nvSpPr>
            <p:spPr>
              <a:xfrm>
                <a:off x="2370337" y="932155"/>
                <a:ext cx="754603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7BE867F-5D8F-4101-A2CC-C16920393E17}"/>
                  </a:ext>
                </a:extLst>
              </p:cNvPr>
              <p:cNvSpPr/>
              <p:nvPr/>
            </p:nvSpPr>
            <p:spPr>
              <a:xfrm>
                <a:off x="3284735" y="923277"/>
                <a:ext cx="168677" cy="44388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FE50169-EC17-412C-9F52-BE95829D02FC}"/>
                  </a:ext>
                </a:extLst>
              </p:cNvPr>
              <p:cNvCxnSpPr>
                <a:stCxn id="20" idx="3"/>
                <a:endCxn id="21" idx="1"/>
              </p:cNvCxnSpPr>
              <p:nvPr/>
            </p:nvCxnSpPr>
            <p:spPr>
              <a:xfrm flipV="1">
                <a:off x="3124940" y="1145219"/>
                <a:ext cx="159795" cy="4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5AE686F2-322E-49CC-B83C-B66BE8CF2C84}"/>
                  </a:ext>
                </a:extLst>
              </p:cNvPr>
              <p:cNvCxnSpPr>
                <a:endCxn id="20" idx="1"/>
              </p:cNvCxnSpPr>
              <p:nvPr/>
            </p:nvCxnSpPr>
            <p:spPr>
              <a:xfrm>
                <a:off x="1953087" y="1149658"/>
                <a:ext cx="417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72FA9FC-B734-4855-836E-423D32636974}"/>
                  </a:ext>
                </a:extLst>
              </p:cNvPr>
              <p:cNvCxnSpPr>
                <a:stCxn id="21" idx="3"/>
              </p:cNvCxnSpPr>
              <p:nvPr/>
            </p:nvCxnSpPr>
            <p:spPr>
              <a:xfrm>
                <a:off x="3453412" y="1145219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70EEB3B-45E3-495F-8208-C4E4BE810F19}"/>
                  </a:ext>
                </a:extLst>
              </p:cNvPr>
              <p:cNvSpPr/>
              <p:nvPr/>
            </p:nvSpPr>
            <p:spPr>
              <a:xfrm>
                <a:off x="3675355" y="941033"/>
                <a:ext cx="754603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F64EE69-8157-42C0-A7F3-B85A0BC67153}"/>
                  </a:ext>
                </a:extLst>
              </p:cNvPr>
              <p:cNvSpPr/>
              <p:nvPr/>
            </p:nvSpPr>
            <p:spPr>
              <a:xfrm>
                <a:off x="4589753" y="932155"/>
                <a:ext cx="168677" cy="44388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62DD7A50-5C54-45BC-82FE-151039C85ECA}"/>
                  </a:ext>
                </a:extLst>
              </p:cNvPr>
              <p:cNvCxnSpPr>
                <a:stCxn id="25" idx="3"/>
                <a:endCxn id="26" idx="1"/>
              </p:cNvCxnSpPr>
              <p:nvPr/>
            </p:nvCxnSpPr>
            <p:spPr>
              <a:xfrm flipV="1">
                <a:off x="4429958" y="1154097"/>
                <a:ext cx="159795" cy="4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7EBCE8E1-2B08-433A-B894-7B1F76165DCC}"/>
                  </a:ext>
                </a:extLst>
              </p:cNvPr>
              <p:cNvCxnSpPr>
                <a:cxnSpLocks/>
                <a:stCxn id="26" idx="3"/>
                <a:endCxn id="32" idx="2"/>
              </p:cNvCxnSpPr>
              <p:nvPr/>
            </p:nvCxnSpPr>
            <p:spPr>
              <a:xfrm>
                <a:off x="4758430" y="1154097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8103B012-A62D-445A-B93F-3595A3D4223F}"/>
                  </a:ext>
                </a:extLst>
              </p:cNvPr>
              <p:cNvCxnSpPr/>
              <p:nvPr/>
            </p:nvCxnSpPr>
            <p:spPr>
              <a:xfrm flipV="1">
                <a:off x="2072933" y="736847"/>
                <a:ext cx="0" cy="408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3C85FF4-F403-4DC8-9E83-E738A95AA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2933" y="736847"/>
                <a:ext cx="303172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63467C9-B070-4BCE-8032-237D08AB89EC}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5104659" y="736847"/>
                <a:ext cx="1" cy="2929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流程图: 或者 31">
                <a:extLst>
                  <a:ext uri="{FF2B5EF4-FFF2-40B4-BE49-F238E27FC236}">
                    <a16:creationId xmlns:a16="http://schemas.microsoft.com/office/drawing/2014/main" id="{B23A7BF3-93F0-4814-976A-EC52F85EBB33}"/>
                  </a:ext>
                </a:extLst>
              </p:cNvPr>
              <p:cNvSpPr/>
              <p:nvPr/>
            </p:nvSpPr>
            <p:spPr>
              <a:xfrm>
                <a:off x="4980373" y="1029810"/>
                <a:ext cx="248573" cy="248573"/>
              </a:xfrm>
              <a:prstGeom prst="flowChar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2301193E-5A02-49B6-B9C2-8E14623F6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946" y="1155576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6A59821-0D13-4728-8348-E0A738162800}"/>
                </a:ext>
              </a:extLst>
            </p:cNvPr>
            <p:cNvSpPr/>
            <p:nvPr/>
          </p:nvSpPr>
          <p:spPr>
            <a:xfrm>
              <a:off x="3151573" y="2433960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5AEBC94-09F8-4646-9AB7-741B5D4B81DB}"/>
                </a:ext>
              </a:extLst>
            </p:cNvPr>
            <p:cNvSpPr/>
            <p:nvPr/>
          </p:nvSpPr>
          <p:spPr>
            <a:xfrm>
              <a:off x="4065971" y="2425082"/>
              <a:ext cx="168677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BEFDF19-3755-4236-968D-5F0C9CA29464}"/>
                </a:ext>
              </a:extLst>
            </p:cNvPr>
            <p:cNvCxnSpPr>
              <a:stCxn id="36" idx="3"/>
              <a:endCxn id="37" idx="1"/>
            </p:cNvCxnSpPr>
            <p:nvPr/>
          </p:nvCxnSpPr>
          <p:spPr>
            <a:xfrm flipV="1">
              <a:off x="3906176" y="2647024"/>
              <a:ext cx="15979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65AA275-C067-49FC-BF24-58872147C6FD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2734323" y="2651463"/>
              <a:ext cx="41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937F875-6485-4C88-9C06-1FE6DEF625F0}"/>
                </a:ext>
              </a:extLst>
            </p:cNvPr>
            <p:cNvCxnSpPr>
              <a:stCxn id="37" idx="3"/>
            </p:cNvCxnSpPr>
            <p:nvPr/>
          </p:nvCxnSpPr>
          <p:spPr>
            <a:xfrm>
              <a:off x="4234648" y="2647024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6DDF4A6-11DB-4BD9-B208-A1D03E4E248D}"/>
                </a:ext>
              </a:extLst>
            </p:cNvPr>
            <p:cNvSpPr/>
            <p:nvPr/>
          </p:nvSpPr>
          <p:spPr>
            <a:xfrm>
              <a:off x="4456591" y="2442838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292B35A-1429-4968-B984-1FAAD1F86F84}"/>
                </a:ext>
              </a:extLst>
            </p:cNvPr>
            <p:cNvSpPr/>
            <p:nvPr/>
          </p:nvSpPr>
          <p:spPr>
            <a:xfrm>
              <a:off x="5370989" y="2433960"/>
              <a:ext cx="168677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998038BF-D568-4CD6-B7C9-D896878708B7}"/>
                </a:ext>
              </a:extLst>
            </p:cNvPr>
            <p:cNvCxnSpPr>
              <a:stCxn id="41" idx="3"/>
              <a:endCxn id="42" idx="1"/>
            </p:cNvCxnSpPr>
            <p:nvPr/>
          </p:nvCxnSpPr>
          <p:spPr>
            <a:xfrm flipV="1">
              <a:off x="5211194" y="2655902"/>
              <a:ext cx="15979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7B47FA9-4C3F-4BA3-82FF-9181F114572E}"/>
                </a:ext>
              </a:extLst>
            </p:cNvPr>
            <p:cNvCxnSpPr>
              <a:cxnSpLocks/>
              <a:stCxn id="42" idx="3"/>
              <a:endCxn id="81" idx="1"/>
            </p:cNvCxnSpPr>
            <p:nvPr/>
          </p:nvCxnSpPr>
          <p:spPr>
            <a:xfrm>
              <a:off x="5539666" y="2655902"/>
              <a:ext cx="117881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D5CB80D-BA38-43B1-891A-B51F698B7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4169" y="2140997"/>
              <a:ext cx="0" cy="5060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2315D98-8CB8-43D8-8AD6-DEAB20CBE463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5946073" y="2140997"/>
              <a:ext cx="0" cy="301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1196296-7431-427C-9016-53EAC0E77BB3}"/>
                </a:ext>
              </a:extLst>
            </p:cNvPr>
            <p:cNvSpPr/>
            <p:nvPr/>
          </p:nvSpPr>
          <p:spPr>
            <a:xfrm>
              <a:off x="6427431" y="2433960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04EA8AE-B837-4E6C-BE87-C27474D26525}"/>
                </a:ext>
              </a:extLst>
            </p:cNvPr>
            <p:cNvSpPr/>
            <p:nvPr/>
          </p:nvSpPr>
          <p:spPr>
            <a:xfrm>
              <a:off x="7341829" y="2425082"/>
              <a:ext cx="168677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08E5C28-5E80-4956-82A1-820E6AD310B5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 flipV="1">
              <a:off x="7182034" y="2647024"/>
              <a:ext cx="15979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084AB2C1-E736-4990-AAEC-56214129A983}"/>
                </a:ext>
              </a:extLst>
            </p:cNvPr>
            <p:cNvCxnSpPr>
              <a:cxnSpLocks/>
              <a:stCxn id="81" idx="3"/>
              <a:endCxn id="50" idx="1"/>
            </p:cNvCxnSpPr>
            <p:nvPr/>
          </p:nvCxnSpPr>
          <p:spPr>
            <a:xfrm flipV="1">
              <a:off x="6234599" y="2651463"/>
              <a:ext cx="192832" cy="8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BA8043B-79D6-4F30-BDD9-861927C03EE9}"/>
                </a:ext>
              </a:extLst>
            </p:cNvPr>
            <p:cNvCxnSpPr>
              <a:stCxn id="51" idx="3"/>
            </p:cNvCxnSpPr>
            <p:nvPr/>
          </p:nvCxnSpPr>
          <p:spPr>
            <a:xfrm>
              <a:off x="7510506" y="2647024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F7BB177-6E55-447A-A7D9-CEAB0CF06288}"/>
                </a:ext>
              </a:extLst>
            </p:cNvPr>
            <p:cNvSpPr/>
            <p:nvPr/>
          </p:nvSpPr>
          <p:spPr>
            <a:xfrm>
              <a:off x="7732449" y="2442838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A51E520-2231-4936-9955-0AE9E3E88CD9}"/>
                </a:ext>
              </a:extLst>
            </p:cNvPr>
            <p:cNvSpPr/>
            <p:nvPr/>
          </p:nvSpPr>
          <p:spPr>
            <a:xfrm>
              <a:off x="8646847" y="2433960"/>
              <a:ext cx="168677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51E867A-B998-4D9C-9004-9961849C3E29}"/>
                </a:ext>
              </a:extLst>
            </p:cNvPr>
            <p:cNvCxnSpPr>
              <a:stCxn id="55" idx="3"/>
              <a:endCxn id="56" idx="1"/>
            </p:cNvCxnSpPr>
            <p:nvPr/>
          </p:nvCxnSpPr>
          <p:spPr>
            <a:xfrm flipV="1">
              <a:off x="8487052" y="2655902"/>
              <a:ext cx="15979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B005ABFC-7D4E-4B0A-8FD8-707C847B0332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>
              <a:off x="8815524" y="2655902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408A68B-2496-4246-9D4C-5A01D86494E1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2854169" y="2140997"/>
              <a:ext cx="295184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CD2009E-C3B4-4733-930A-B2BB2B9F5D7F}"/>
                </a:ext>
              </a:extLst>
            </p:cNvPr>
            <p:cNvSpPr/>
            <p:nvPr/>
          </p:nvSpPr>
          <p:spPr>
            <a:xfrm>
              <a:off x="3149353" y="1927933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6BD348B-FF5E-4F6B-A794-207716B60B38}"/>
                </a:ext>
              </a:extLst>
            </p:cNvPr>
            <p:cNvSpPr/>
            <p:nvPr/>
          </p:nvSpPr>
          <p:spPr>
            <a:xfrm>
              <a:off x="4063751" y="1919055"/>
              <a:ext cx="168677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28B3877D-2793-4443-850C-99AF265F67CD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 flipV="1">
              <a:off x="3903956" y="2140997"/>
              <a:ext cx="15979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6B3E7CF-21A0-48EF-9EF4-DB5BDC934FD9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4232428" y="2140997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ADC3C11-3C4A-445C-B47B-DDDAD3908F0D}"/>
                </a:ext>
              </a:extLst>
            </p:cNvPr>
            <p:cNvSpPr/>
            <p:nvPr/>
          </p:nvSpPr>
          <p:spPr>
            <a:xfrm>
              <a:off x="4454371" y="1936811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45CAFB8-7A05-4B02-8988-B3E2B32C18ED}"/>
                </a:ext>
              </a:extLst>
            </p:cNvPr>
            <p:cNvSpPr/>
            <p:nvPr/>
          </p:nvSpPr>
          <p:spPr>
            <a:xfrm>
              <a:off x="5368769" y="1927933"/>
              <a:ext cx="168677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A0F945F1-F04D-4855-8521-29A79D9A95F7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 flipV="1">
              <a:off x="5208974" y="2149875"/>
              <a:ext cx="15979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446FD84-BE6E-4E7B-9832-B04E562FDD97}"/>
                </a:ext>
              </a:extLst>
            </p:cNvPr>
            <p:cNvSpPr txBox="1"/>
            <p:nvPr/>
          </p:nvSpPr>
          <p:spPr>
            <a:xfrm>
              <a:off x="2745157" y="1835439"/>
              <a:ext cx="563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+C</a:t>
              </a:r>
              <a:endParaRPr lang="zh-CN" altLang="en-US" sz="14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653308A-D975-4E54-83DC-E2DC683C31D0}"/>
                </a:ext>
              </a:extLst>
            </p:cNvPr>
            <p:cNvSpPr txBox="1"/>
            <p:nvPr/>
          </p:nvSpPr>
          <p:spPr>
            <a:xfrm>
              <a:off x="5563207" y="1841710"/>
              <a:ext cx="563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-C</a:t>
              </a:r>
              <a:endParaRPr lang="zh-CN" altLang="en-US" sz="1400" b="1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9C8FC0C-8C50-4420-85D5-5B0A09D57918}"/>
                </a:ext>
              </a:extLst>
            </p:cNvPr>
            <p:cNvSpPr/>
            <p:nvPr/>
          </p:nvSpPr>
          <p:spPr>
            <a:xfrm>
              <a:off x="5657547" y="2442838"/>
              <a:ext cx="577052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1x1</a:t>
              </a:r>
              <a:endParaRPr lang="zh-CN" altLang="en-US" dirty="0"/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D365CAF0-3200-4DCE-9AE8-99BF07DDF6BE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9325986" y="2149487"/>
              <a:ext cx="0" cy="27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B32749DC-CCB7-4EF3-A9C3-E6A91F524DFC}"/>
                </a:ext>
              </a:extLst>
            </p:cNvPr>
            <p:cNvCxnSpPr>
              <a:cxnSpLocks/>
              <a:stCxn id="121" idx="2"/>
              <a:endCxn id="113" idx="1"/>
            </p:cNvCxnSpPr>
            <p:nvPr/>
          </p:nvCxnSpPr>
          <p:spPr>
            <a:xfrm flipV="1">
              <a:off x="6363199" y="2145048"/>
              <a:ext cx="68674" cy="34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1E94A6B-D167-47DA-90FB-E4AF92AC48E8}"/>
                </a:ext>
              </a:extLst>
            </p:cNvPr>
            <p:cNvSpPr/>
            <p:nvPr/>
          </p:nvSpPr>
          <p:spPr>
            <a:xfrm>
              <a:off x="6431873" y="1927545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90DBF02D-7643-440F-AD58-9B8E814CC727}"/>
                </a:ext>
              </a:extLst>
            </p:cNvPr>
            <p:cNvSpPr/>
            <p:nvPr/>
          </p:nvSpPr>
          <p:spPr>
            <a:xfrm>
              <a:off x="7346271" y="1918667"/>
              <a:ext cx="168677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4608F734-CEC8-4F3A-9A2A-E9CE41122FF0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 flipV="1">
              <a:off x="7186476" y="2140609"/>
              <a:ext cx="15979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C61A0A77-DCE8-462B-9CBA-66A73E320F62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>
              <a:off x="7514948" y="2140609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2922972-11C5-49C2-8D8E-DD4CFBE97D85}"/>
                </a:ext>
              </a:extLst>
            </p:cNvPr>
            <p:cNvSpPr/>
            <p:nvPr/>
          </p:nvSpPr>
          <p:spPr>
            <a:xfrm>
              <a:off x="7736891" y="1936423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5BC7BAF-7A77-4695-AC0B-3A2DE4D20966}"/>
                </a:ext>
              </a:extLst>
            </p:cNvPr>
            <p:cNvSpPr/>
            <p:nvPr/>
          </p:nvSpPr>
          <p:spPr>
            <a:xfrm>
              <a:off x="8651289" y="1927545"/>
              <a:ext cx="168677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33B7F9FA-6DC1-4B1D-A635-717EE6BB7B12}"/>
                </a:ext>
              </a:extLst>
            </p:cNvPr>
            <p:cNvCxnSpPr>
              <a:cxnSpLocks/>
              <a:stCxn id="117" idx="3"/>
              <a:endCxn id="118" idx="1"/>
            </p:cNvCxnSpPr>
            <p:nvPr/>
          </p:nvCxnSpPr>
          <p:spPr>
            <a:xfrm flipV="1">
              <a:off x="8491494" y="2149487"/>
              <a:ext cx="15979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3FBC6EC9-E13D-4FA6-8767-4C686545DCB4}"/>
                </a:ext>
              </a:extLst>
            </p:cNvPr>
            <p:cNvSpPr txBox="1"/>
            <p:nvPr/>
          </p:nvSpPr>
          <p:spPr>
            <a:xfrm>
              <a:off x="6081203" y="1872089"/>
              <a:ext cx="563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+C</a:t>
              </a:r>
              <a:endParaRPr lang="zh-CN" altLang="en-US" sz="1400" b="1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7692DC7C-C121-4074-994C-BE119C95D526}"/>
                </a:ext>
              </a:extLst>
            </p:cNvPr>
            <p:cNvSpPr txBox="1"/>
            <p:nvPr/>
          </p:nvSpPr>
          <p:spPr>
            <a:xfrm>
              <a:off x="8837461" y="1776810"/>
              <a:ext cx="563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-C</a:t>
              </a:r>
              <a:endParaRPr lang="zh-CN" altLang="en-US" sz="1400" b="1" dirty="0"/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4DD57EE5-35DF-4F0A-864B-46D5AEAE8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7940" y="2140609"/>
              <a:ext cx="0" cy="5060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E41C12A-71DD-4409-AC3D-228E48C6C04E}"/>
                </a:ext>
              </a:extLst>
            </p:cNvPr>
            <p:cNvSpPr/>
            <p:nvPr/>
          </p:nvSpPr>
          <p:spPr>
            <a:xfrm>
              <a:off x="9037460" y="2424699"/>
              <a:ext cx="577052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1x1</a:t>
              </a:r>
              <a:endParaRPr lang="zh-CN" altLang="en-US" dirty="0"/>
            </a:p>
          </p:txBody>
        </p: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2DD21F17-AFCF-4F09-B570-1615A628B9B0}"/>
                </a:ext>
              </a:extLst>
            </p:cNvPr>
            <p:cNvCxnSpPr>
              <a:stCxn id="71" idx="3"/>
            </p:cNvCxnSpPr>
            <p:nvPr/>
          </p:nvCxnSpPr>
          <p:spPr>
            <a:xfrm flipV="1">
              <a:off x="5537446" y="2149487"/>
              <a:ext cx="408627" cy="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686CF961-579B-47C4-B99B-52D9041FA12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461" y="2140609"/>
              <a:ext cx="4885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FF86D2B9-FE67-4EA4-9CD1-8B12FD4EA8A3}"/>
                </a:ext>
              </a:extLst>
            </p:cNvPr>
            <p:cNvCxnSpPr>
              <a:cxnSpLocks/>
            </p:cNvCxnSpPr>
            <p:nvPr/>
          </p:nvCxnSpPr>
          <p:spPr>
            <a:xfrm>
              <a:off x="9614512" y="2649243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5F98BDE5-F846-4728-B24D-973D72B450F0}"/>
                </a:ext>
              </a:extLst>
            </p:cNvPr>
            <p:cNvCxnSpPr>
              <a:cxnSpLocks/>
            </p:cNvCxnSpPr>
            <p:nvPr/>
          </p:nvCxnSpPr>
          <p:spPr>
            <a:xfrm>
              <a:off x="4148089" y="408372"/>
              <a:ext cx="0" cy="5619566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BBA929BA-831F-49FB-BE45-178E1A63AB8C}"/>
                </a:ext>
              </a:extLst>
            </p:cNvPr>
            <p:cNvCxnSpPr>
              <a:cxnSpLocks/>
            </p:cNvCxnSpPr>
            <p:nvPr/>
          </p:nvCxnSpPr>
          <p:spPr>
            <a:xfrm>
              <a:off x="5456804" y="399475"/>
              <a:ext cx="0" cy="5726117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8FB44633-F898-4C7E-B3BF-049BD1CF5EBC}"/>
                </a:ext>
              </a:extLst>
            </p:cNvPr>
            <p:cNvCxnSpPr>
              <a:cxnSpLocks/>
            </p:cNvCxnSpPr>
            <p:nvPr/>
          </p:nvCxnSpPr>
          <p:spPr>
            <a:xfrm>
              <a:off x="7442439" y="417231"/>
              <a:ext cx="0" cy="5708361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12232751-6D86-4380-9F72-263DADE79F39}"/>
                </a:ext>
              </a:extLst>
            </p:cNvPr>
            <p:cNvCxnSpPr>
              <a:cxnSpLocks/>
            </p:cNvCxnSpPr>
            <p:nvPr/>
          </p:nvCxnSpPr>
          <p:spPr>
            <a:xfrm>
              <a:off x="8731185" y="399474"/>
              <a:ext cx="0" cy="5726118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62FE2FDE-B573-4B7D-BDE9-9B30476E6B65}"/>
                </a:ext>
              </a:extLst>
            </p:cNvPr>
            <p:cNvSpPr txBox="1"/>
            <p:nvPr/>
          </p:nvSpPr>
          <p:spPr>
            <a:xfrm>
              <a:off x="1678170" y="1488300"/>
              <a:ext cx="81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Step1</a:t>
              </a:r>
              <a:endParaRPr lang="zh-CN" altLang="en-US" b="1" dirty="0"/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D03BD860-DE0B-4D34-B489-8862D613A6DD}"/>
                </a:ext>
              </a:extLst>
            </p:cNvPr>
            <p:cNvSpPr txBox="1"/>
            <p:nvPr/>
          </p:nvSpPr>
          <p:spPr>
            <a:xfrm>
              <a:off x="1679847" y="2848823"/>
              <a:ext cx="81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Step2</a:t>
              </a:r>
              <a:endParaRPr lang="zh-CN" altLang="en-US" b="1" dirty="0"/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F493947A-D3BA-4350-B4DC-21299215C9E3}"/>
                </a:ext>
              </a:extLst>
            </p:cNvPr>
            <p:cNvSpPr txBox="1"/>
            <p:nvPr/>
          </p:nvSpPr>
          <p:spPr>
            <a:xfrm>
              <a:off x="1678170" y="4296549"/>
              <a:ext cx="81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Step3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67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CF59BE6-535C-4295-BB4A-F1FC47666427}"/>
              </a:ext>
            </a:extLst>
          </p:cNvPr>
          <p:cNvSpPr/>
          <p:nvPr/>
        </p:nvSpPr>
        <p:spPr>
          <a:xfrm>
            <a:off x="2370337" y="932155"/>
            <a:ext cx="754603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4485C2-C623-450B-91B5-5B538D7B3865}"/>
              </a:ext>
            </a:extLst>
          </p:cNvPr>
          <p:cNvSpPr/>
          <p:nvPr/>
        </p:nvSpPr>
        <p:spPr>
          <a:xfrm>
            <a:off x="3284735" y="923277"/>
            <a:ext cx="168677" cy="443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606F0FE-DE92-4C52-90D8-E149D2C6F8C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124940" y="1145219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BEB332-3FF2-4D0C-A414-DCC10836C186}"/>
              </a:ext>
            </a:extLst>
          </p:cNvPr>
          <p:cNvCxnSpPr>
            <a:endCxn id="5" idx="1"/>
          </p:cNvCxnSpPr>
          <p:nvPr/>
        </p:nvCxnSpPr>
        <p:spPr>
          <a:xfrm>
            <a:off x="1953087" y="1149658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F22B24D-14E6-456F-903B-B431BF408A38}"/>
              </a:ext>
            </a:extLst>
          </p:cNvPr>
          <p:cNvCxnSpPr>
            <a:stCxn id="6" idx="3"/>
          </p:cNvCxnSpPr>
          <p:nvPr/>
        </p:nvCxnSpPr>
        <p:spPr>
          <a:xfrm>
            <a:off x="3453412" y="1145219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D017F01-252D-4A77-BA2C-AF0DBD34C56D}"/>
              </a:ext>
            </a:extLst>
          </p:cNvPr>
          <p:cNvSpPr/>
          <p:nvPr/>
        </p:nvSpPr>
        <p:spPr>
          <a:xfrm>
            <a:off x="3675355" y="941033"/>
            <a:ext cx="754603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3FFF83-B4C3-4EF2-8254-DD8E6AEE9222}"/>
              </a:ext>
            </a:extLst>
          </p:cNvPr>
          <p:cNvSpPr/>
          <p:nvPr/>
        </p:nvSpPr>
        <p:spPr>
          <a:xfrm>
            <a:off x="4589753" y="932155"/>
            <a:ext cx="168677" cy="443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5E3D2D6-3E37-4D30-AE76-775564FA441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429958" y="1154097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305096A-DBD0-4FE6-8B4A-82DA0D73C87D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>
            <a:off x="4758430" y="1154097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E4C10A9-8F81-4DA5-9D7D-3CD7803CF67C}"/>
              </a:ext>
            </a:extLst>
          </p:cNvPr>
          <p:cNvCxnSpPr/>
          <p:nvPr/>
        </p:nvCxnSpPr>
        <p:spPr>
          <a:xfrm flipV="1">
            <a:off x="2072933" y="736847"/>
            <a:ext cx="0" cy="408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90BF08D-A67F-4EB0-AA7A-581C2FB618BC}"/>
              </a:ext>
            </a:extLst>
          </p:cNvPr>
          <p:cNvCxnSpPr>
            <a:cxnSpLocks/>
          </p:cNvCxnSpPr>
          <p:nvPr/>
        </p:nvCxnSpPr>
        <p:spPr>
          <a:xfrm>
            <a:off x="2072933" y="736847"/>
            <a:ext cx="3031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F246CC8-B2F6-4DEB-ABAE-C12A6F260FE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104659" y="736847"/>
            <a:ext cx="1" cy="2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或者 16">
            <a:extLst>
              <a:ext uri="{FF2B5EF4-FFF2-40B4-BE49-F238E27FC236}">
                <a16:creationId xmlns:a16="http://schemas.microsoft.com/office/drawing/2014/main" id="{A465840A-4073-4C29-97AF-0C198273CCFB}"/>
              </a:ext>
            </a:extLst>
          </p:cNvPr>
          <p:cNvSpPr/>
          <p:nvPr/>
        </p:nvSpPr>
        <p:spPr>
          <a:xfrm>
            <a:off x="4980373" y="1029810"/>
            <a:ext cx="248573" cy="248573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35B6811-172D-4832-8FAD-EEF77FB420B3}"/>
              </a:ext>
            </a:extLst>
          </p:cNvPr>
          <p:cNvCxnSpPr>
            <a:cxnSpLocks/>
          </p:cNvCxnSpPr>
          <p:nvPr/>
        </p:nvCxnSpPr>
        <p:spPr>
          <a:xfrm>
            <a:off x="5228946" y="1155576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ED95339-A284-44AC-9AD4-35518A1E5B9A}"/>
              </a:ext>
            </a:extLst>
          </p:cNvPr>
          <p:cNvGrpSpPr/>
          <p:nvPr/>
        </p:nvGrpSpPr>
        <p:grpSpPr>
          <a:xfrm>
            <a:off x="1961965" y="2065852"/>
            <a:ext cx="3506680" cy="595812"/>
            <a:chOff x="1961965" y="3914610"/>
            <a:chExt cx="3506680" cy="59581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4216427-0220-4E1E-AAA5-3ECC3E598324}"/>
                </a:ext>
              </a:extLst>
            </p:cNvPr>
            <p:cNvGrpSpPr/>
            <p:nvPr/>
          </p:nvGrpSpPr>
          <p:grpSpPr>
            <a:xfrm>
              <a:off x="1961965" y="4011221"/>
              <a:ext cx="1500325" cy="402591"/>
              <a:chOff x="1970843" y="3685710"/>
              <a:chExt cx="1500325" cy="92257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2DD32A5-378F-4BBD-8EFF-D8570C14DD4D}"/>
                  </a:ext>
                </a:extLst>
              </p:cNvPr>
              <p:cNvSpPr/>
              <p:nvPr/>
            </p:nvSpPr>
            <p:spPr>
              <a:xfrm>
                <a:off x="2388093" y="3704162"/>
                <a:ext cx="754603" cy="904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632F7B9-2091-4532-BDAF-5DF2F79C15D5}"/>
                  </a:ext>
                </a:extLst>
              </p:cNvPr>
              <p:cNvSpPr/>
              <p:nvPr/>
            </p:nvSpPr>
            <p:spPr>
              <a:xfrm>
                <a:off x="3302491" y="3685710"/>
                <a:ext cx="168677" cy="92257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7683B276-2431-4309-BAA7-8502F0633DB2}"/>
                  </a:ext>
                </a:extLst>
              </p:cNvPr>
              <p:cNvCxnSpPr>
                <a:cxnSpLocks/>
                <a:stCxn id="37" idx="3"/>
                <a:endCxn id="38" idx="1"/>
              </p:cNvCxnSpPr>
              <p:nvPr/>
            </p:nvCxnSpPr>
            <p:spPr>
              <a:xfrm flipV="1">
                <a:off x="3142696" y="4147000"/>
                <a:ext cx="159795" cy="9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99BA5FF2-DD63-4CA8-8B8F-D63C984CF0C7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1970843" y="4156226"/>
                <a:ext cx="417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3DC5F5D-34DC-4F07-851E-07BB1D493EE6}"/>
                </a:ext>
              </a:extLst>
            </p:cNvPr>
            <p:cNvGrpSpPr/>
            <p:nvPr/>
          </p:nvGrpSpPr>
          <p:grpSpPr>
            <a:xfrm>
              <a:off x="3462290" y="3914610"/>
              <a:ext cx="2006355" cy="595812"/>
              <a:chOff x="3462290" y="3704162"/>
              <a:chExt cx="2006355" cy="922579"/>
            </a:xfrm>
          </p:grpSpPr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419C0A56-3150-4CD1-8BC7-0B173F86DB6F}"/>
                  </a:ext>
                </a:extLst>
              </p:cNvPr>
              <p:cNvCxnSpPr>
                <a:cxnSpLocks/>
                <a:stCxn id="38" idx="3"/>
                <a:endCxn id="33" idx="1"/>
              </p:cNvCxnSpPr>
              <p:nvPr/>
            </p:nvCxnSpPr>
            <p:spPr>
              <a:xfrm>
                <a:off x="3462290" y="4165453"/>
                <a:ext cx="230821" cy="9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FAF8B9A-6371-40D1-B830-92F0B2547FBE}"/>
                  </a:ext>
                </a:extLst>
              </p:cNvPr>
              <p:cNvSpPr/>
              <p:nvPr/>
            </p:nvSpPr>
            <p:spPr>
              <a:xfrm>
                <a:off x="3693111" y="3722614"/>
                <a:ext cx="754603" cy="904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071BBA6-FC8E-4823-9AFF-D9A69A6B4C7A}"/>
                  </a:ext>
                </a:extLst>
              </p:cNvPr>
              <p:cNvSpPr/>
              <p:nvPr/>
            </p:nvSpPr>
            <p:spPr>
              <a:xfrm>
                <a:off x="4607509" y="3704162"/>
                <a:ext cx="168677" cy="92257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9A8F5E64-6FB1-4391-B1FE-084055B3A8B6}"/>
                  </a:ext>
                </a:extLst>
              </p:cNvPr>
              <p:cNvCxnSpPr>
                <a:stCxn id="33" idx="3"/>
                <a:endCxn id="34" idx="1"/>
              </p:cNvCxnSpPr>
              <p:nvPr/>
            </p:nvCxnSpPr>
            <p:spPr>
              <a:xfrm flipV="1">
                <a:off x="4447714" y="4165362"/>
                <a:ext cx="159795" cy="9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2AACDFA0-2A42-42E7-ABA7-795EE70B3179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4776186" y="4165383"/>
                <a:ext cx="692459" cy="3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箭头: 下 42">
            <a:extLst>
              <a:ext uri="{FF2B5EF4-FFF2-40B4-BE49-F238E27FC236}">
                <a16:creationId xmlns:a16="http://schemas.microsoft.com/office/drawing/2014/main" id="{0E8957C4-A68F-4BA8-AFE8-616B683B1F16}"/>
              </a:ext>
            </a:extLst>
          </p:cNvPr>
          <p:cNvSpPr/>
          <p:nvPr/>
        </p:nvSpPr>
        <p:spPr>
          <a:xfrm>
            <a:off x="3293613" y="1454456"/>
            <a:ext cx="168676" cy="4997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C01CDFA-E898-4212-9DD7-7A2730F8F741}"/>
              </a:ext>
            </a:extLst>
          </p:cNvPr>
          <p:cNvSpPr txBox="1"/>
          <p:nvPr/>
        </p:nvSpPr>
        <p:spPr>
          <a:xfrm>
            <a:off x="3401847" y="1492932"/>
            <a:ext cx="103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Simplify</a:t>
            </a:r>
            <a:endParaRPr lang="zh-CN" altLang="en-US" b="1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6E8082B-8827-4CA2-AAE6-C573BE681FCF}"/>
              </a:ext>
            </a:extLst>
          </p:cNvPr>
          <p:cNvGrpSpPr/>
          <p:nvPr/>
        </p:nvGrpSpPr>
        <p:grpSpPr>
          <a:xfrm>
            <a:off x="880176" y="2848903"/>
            <a:ext cx="1223420" cy="315153"/>
            <a:chOff x="2629726" y="4901719"/>
            <a:chExt cx="1223420" cy="315153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740C717-974D-400D-9CDB-7A699722DC3B}"/>
                </a:ext>
              </a:extLst>
            </p:cNvPr>
            <p:cNvSpPr txBox="1"/>
            <p:nvPr/>
          </p:nvSpPr>
          <p:spPr>
            <a:xfrm>
              <a:off x="2816157" y="4901719"/>
              <a:ext cx="1036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ReLU</a:t>
              </a:r>
              <a:endParaRPr lang="zh-CN" altLang="en-US" sz="14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11E673A-6C43-4778-B3CC-E52218C4BC7C}"/>
                </a:ext>
              </a:extLst>
            </p:cNvPr>
            <p:cNvSpPr/>
            <p:nvPr/>
          </p:nvSpPr>
          <p:spPr>
            <a:xfrm>
              <a:off x="2629726" y="4923908"/>
              <a:ext cx="124286" cy="2929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6F85A33-2814-4AF7-B21E-8CC0BECF717A}"/>
              </a:ext>
            </a:extLst>
          </p:cNvPr>
          <p:cNvGrpSpPr/>
          <p:nvPr/>
        </p:nvGrpSpPr>
        <p:grpSpPr>
          <a:xfrm>
            <a:off x="2165741" y="2753484"/>
            <a:ext cx="1515869" cy="523220"/>
            <a:chOff x="2567584" y="5292887"/>
            <a:chExt cx="1515869" cy="523220"/>
          </a:xfrm>
        </p:grpSpPr>
        <p:sp>
          <p:nvSpPr>
            <p:cNvPr id="49" name="流程图: 或者 48">
              <a:extLst>
                <a:ext uri="{FF2B5EF4-FFF2-40B4-BE49-F238E27FC236}">
                  <a16:creationId xmlns:a16="http://schemas.microsoft.com/office/drawing/2014/main" id="{77F62414-E21F-4AED-8FAB-03E32947A8E7}"/>
                </a:ext>
              </a:extLst>
            </p:cNvPr>
            <p:cNvSpPr/>
            <p:nvPr/>
          </p:nvSpPr>
          <p:spPr>
            <a:xfrm>
              <a:off x="2567584" y="5430211"/>
              <a:ext cx="248573" cy="248573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8469D81-CDE9-4D4C-AF47-8794FE3ED1F4}"/>
                </a:ext>
              </a:extLst>
            </p:cNvPr>
            <p:cNvSpPr txBox="1"/>
            <p:nvPr/>
          </p:nvSpPr>
          <p:spPr>
            <a:xfrm>
              <a:off x="2816157" y="5292887"/>
              <a:ext cx="1267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Element-wise addition</a:t>
              </a:r>
              <a:endParaRPr lang="zh-CN" altLang="en-US" sz="1400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B452FE5-8D50-46F9-9AA0-E9478772D194}"/>
              </a:ext>
            </a:extLst>
          </p:cNvPr>
          <p:cNvGrpSpPr/>
          <p:nvPr/>
        </p:nvGrpSpPr>
        <p:grpSpPr>
          <a:xfrm>
            <a:off x="3925585" y="2845694"/>
            <a:ext cx="1543060" cy="307777"/>
            <a:chOff x="2486016" y="5853331"/>
            <a:chExt cx="1543060" cy="307777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3FA5E6A-02B2-4AEB-A0D2-5F6F5FFC1EEE}"/>
                </a:ext>
              </a:extLst>
            </p:cNvPr>
            <p:cNvSpPr/>
            <p:nvPr/>
          </p:nvSpPr>
          <p:spPr>
            <a:xfrm>
              <a:off x="2486016" y="5912535"/>
              <a:ext cx="411706" cy="2485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Conv</a:t>
              </a:r>
              <a:endParaRPr lang="zh-CN" altLang="en-US" sz="8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144E814-F4B7-496B-847A-B4A2803CC1F0}"/>
                </a:ext>
              </a:extLst>
            </p:cNvPr>
            <p:cNvSpPr txBox="1"/>
            <p:nvPr/>
          </p:nvSpPr>
          <p:spPr>
            <a:xfrm>
              <a:off x="2870533" y="5853331"/>
              <a:ext cx="1158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Convolution</a:t>
              </a:r>
              <a:endParaRPr lang="zh-CN" altLang="en-US" sz="1400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279D8F56-E425-48C7-B366-45A00A2E6E83}"/>
              </a:ext>
            </a:extLst>
          </p:cNvPr>
          <p:cNvSpPr txBox="1"/>
          <p:nvPr/>
        </p:nvSpPr>
        <p:spPr>
          <a:xfrm>
            <a:off x="701794" y="754602"/>
            <a:ext cx="10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Teacher Model</a:t>
            </a:r>
            <a:endParaRPr lang="zh-CN" altLang="en-US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D30794A-D346-4C5F-BDB7-AFCA25B05F9B}"/>
              </a:ext>
            </a:extLst>
          </p:cNvPr>
          <p:cNvSpPr txBox="1"/>
          <p:nvPr/>
        </p:nvSpPr>
        <p:spPr>
          <a:xfrm>
            <a:off x="710672" y="2015333"/>
            <a:ext cx="10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Model</a:t>
            </a:r>
            <a:endParaRPr lang="zh-CN" altLang="en-US" b="1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6479240-D196-44F2-85B6-BF4AD81FE82C}"/>
              </a:ext>
            </a:extLst>
          </p:cNvPr>
          <p:cNvCxnSpPr>
            <a:cxnSpLocks/>
          </p:cNvCxnSpPr>
          <p:nvPr/>
        </p:nvCxnSpPr>
        <p:spPr>
          <a:xfrm flipV="1">
            <a:off x="2241608" y="883328"/>
            <a:ext cx="0" cy="270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81D0B65-0808-4331-BD61-19CA75072BFD}"/>
              </a:ext>
            </a:extLst>
          </p:cNvPr>
          <p:cNvCxnSpPr>
            <a:cxnSpLocks/>
          </p:cNvCxnSpPr>
          <p:nvPr/>
        </p:nvCxnSpPr>
        <p:spPr>
          <a:xfrm>
            <a:off x="2241608" y="883328"/>
            <a:ext cx="9632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D0A3CC6-BBD4-4794-9156-95643AE6C5DD}"/>
              </a:ext>
            </a:extLst>
          </p:cNvPr>
          <p:cNvCxnSpPr>
            <a:cxnSpLocks/>
          </p:cNvCxnSpPr>
          <p:nvPr/>
        </p:nvCxnSpPr>
        <p:spPr>
          <a:xfrm>
            <a:off x="3204837" y="883328"/>
            <a:ext cx="0" cy="27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12B28EE-6C52-4177-9517-5A3DD5BA5E7F}"/>
              </a:ext>
            </a:extLst>
          </p:cNvPr>
          <p:cNvCxnSpPr>
            <a:cxnSpLocks/>
          </p:cNvCxnSpPr>
          <p:nvPr/>
        </p:nvCxnSpPr>
        <p:spPr>
          <a:xfrm flipV="1">
            <a:off x="3546626" y="853736"/>
            <a:ext cx="0" cy="270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95A7349-221A-444B-B4F3-0AC565912EC5}"/>
              </a:ext>
            </a:extLst>
          </p:cNvPr>
          <p:cNvCxnSpPr>
            <a:cxnSpLocks/>
          </p:cNvCxnSpPr>
          <p:nvPr/>
        </p:nvCxnSpPr>
        <p:spPr>
          <a:xfrm>
            <a:off x="3546626" y="853736"/>
            <a:ext cx="9632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136A671-75C7-4DFA-B671-B857254EC089}"/>
              </a:ext>
            </a:extLst>
          </p:cNvPr>
          <p:cNvCxnSpPr>
            <a:cxnSpLocks/>
          </p:cNvCxnSpPr>
          <p:nvPr/>
        </p:nvCxnSpPr>
        <p:spPr>
          <a:xfrm>
            <a:off x="4509855" y="853736"/>
            <a:ext cx="0" cy="27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98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70</Words>
  <Application>Microsoft Office PowerPoint</Application>
  <PresentationFormat>宽屏</PresentationFormat>
  <Paragraphs>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4</cp:revision>
  <dcterms:created xsi:type="dcterms:W3CDTF">2021-08-29T02:57:29Z</dcterms:created>
  <dcterms:modified xsi:type="dcterms:W3CDTF">2021-09-18T07:34:03Z</dcterms:modified>
</cp:coreProperties>
</file>