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CORT 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Cohort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C1E-4CB4-BFB2-2D59198358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1E-4CB4-BFB2-2D59198358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C1E-4CB4-BFB2-2D59198358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1E-4CB4-BFB2-2D59198358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C1E-4CB4-BFB2-2D5919835890}"/>
              </c:ext>
            </c:extLst>
          </c:dPt>
          <c:dLbls>
            <c:dLbl>
              <c:idx val="0"/>
              <c:layout>
                <c:manualLayout>
                  <c:x val="-0.22502768208661417"/>
                  <c:y val="-1.0901020490832979E-2"/>
                </c:manualLayout>
              </c:layout>
              <c:tx>
                <c:rich>
                  <a:bodyPr/>
                  <a:lstStyle/>
                  <a:p>
                    <a:fld id="{31CF0F7B-4CD8-4CD7-ABAE-FC8F2796CB24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114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C1E-4CB4-BFB2-2D591983589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D21F5FC-AF21-4B49-B645-4CD2F788A714}" type="CATEGORYNAME">
                      <a:rPr lang="en-US" altLang="zh-CN" smtClean="0"/>
                      <a:pPr/>
                      <a:t>[类别名称]</a:t>
                    </a:fld>
                    <a:endParaRPr lang="en-US" altLang="zh-CN"/>
                  </a:p>
                  <a:p>
                    <a:r>
                      <a:rPr lang="en-US" altLang="zh-CN"/>
                      <a:t>55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C1E-4CB4-BFB2-2D5919835890}"/>
                </c:ext>
              </c:extLst>
            </c:dLbl>
            <c:dLbl>
              <c:idx val="2"/>
              <c:layout>
                <c:manualLayout>
                  <c:x val="0.1600086122047244"/>
                  <c:y val="0.17992524729790552"/>
                </c:manualLayout>
              </c:layout>
              <c:tx>
                <c:rich>
                  <a:bodyPr/>
                  <a:lstStyle/>
                  <a:p>
                    <a:fld id="{A0729C79-1B83-4BBB-9745-1C460DDD2973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40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C1E-4CB4-BFB2-2D5919835890}"/>
                </c:ext>
              </c:extLst>
            </c:dLbl>
            <c:dLbl>
              <c:idx val="3"/>
              <c:layout>
                <c:manualLayout>
                  <c:x val="-0.12561011318897639"/>
                  <c:y val="6.4728465506369001E-2"/>
                </c:manualLayout>
              </c:layout>
              <c:tx>
                <c:rich>
                  <a:bodyPr/>
                  <a:lstStyle/>
                  <a:p>
                    <a:fld id="{7299F379-4F40-4055-BC6D-29C202F4F63D}" type="CATEGORYNAME">
                      <a:rPr lang="en-US" altLang="zh-CN" smtClean="0"/>
                      <a:pPr/>
                      <a:t>[类别名称]</a:t>
                    </a:fld>
                    <a:endParaRPr lang="en-US" altLang="zh-CN"/>
                  </a:p>
                  <a:p>
                    <a:r>
                      <a:rPr lang="en-US" altLang="zh-CN"/>
                      <a:t>6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C1E-4CB4-BFB2-2D5919835890}"/>
                </c:ext>
              </c:extLst>
            </c:dLbl>
            <c:dLbl>
              <c:idx val="4"/>
              <c:layout>
                <c:manualLayout>
                  <c:x val="0.19748179133858268"/>
                  <c:y val="5.4503626076302533E-2"/>
                </c:manualLayout>
              </c:layout>
              <c:tx>
                <c:rich>
                  <a:bodyPr/>
                  <a:lstStyle/>
                  <a:p>
                    <a:fld id="{A2324D27-6D6F-449F-889F-1F2C9B7381B2}" type="CATEGORYNAME">
                      <a:rPr lang="en-US" altLang="zh-CN" smtClean="0"/>
                      <a:pPr/>
                      <a:t>[类别名称]</a:t>
                    </a:fld>
                    <a:endParaRPr lang="en-US" altLang="zh-CN"/>
                  </a:p>
                  <a:p>
                    <a:r>
                      <a:rPr lang="en-US" altLang="zh-CN"/>
                      <a:t>2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C1E-4CB4-BFB2-2D59198358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KITS19</c:v>
                </c:pt>
                <c:pt idx="1">
                  <c:v>TCGA-KIRC</c:v>
                </c:pt>
                <c:pt idx="2">
                  <c:v>CPTAC-CCRCC</c:v>
                </c:pt>
                <c:pt idx="3">
                  <c:v>TCGA-KIRP</c:v>
                </c:pt>
                <c:pt idx="4">
                  <c:v>TCGA-KICH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114</c:v>
                </c:pt>
                <c:pt idx="1">
                  <c:v>55</c:v>
                </c:pt>
                <c:pt idx="2">
                  <c:v>40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E-4CB4-BFB2-2D5919835890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Subtype</a:t>
            </a:r>
            <a:r>
              <a:rPr lang="en-US" altLang="zh-CN" sz="3600" b="1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CORT</a:t>
            </a:r>
          </a:p>
        </c:rich>
      </c:tx>
      <c:layout>
        <c:manualLayout>
          <c:xMode val="edge"/>
          <c:yMode val="edge"/>
          <c:x val="0.30020312500000002"/>
          <c:y val="5.39062466839169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Cohort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C1E-4CB4-BFB2-2D59198358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1E-4CB4-BFB2-2D5919835890}"/>
              </c:ext>
            </c:extLst>
          </c:dPt>
          <c:dLbls>
            <c:dLbl>
              <c:idx val="0"/>
              <c:layout>
                <c:manualLayout>
                  <c:x val="-0.15315268208661417"/>
                  <c:y val="-0.24058850636143539"/>
                </c:manualLayout>
              </c:layout>
              <c:tx>
                <c:rich>
                  <a:bodyPr/>
                  <a:lstStyle/>
                  <a:p>
                    <a:fld id="{31CF0F7B-4CD8-4CD7-ABAE-FC8F2796CB24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187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C1E-4CB4-BFB2-2D591983589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D21F5FC-AF21-4B49-B645-4CD2F788A714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57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C1E-4CB4-BFB2-2D5919835890}"/>
                </c:ext>
              </c:extLst>
            </c:dLbl>
            <c:dLbl>
              <c:idx val="2"/>
              <c:layout>
                <c:manualLayout>
                  <c:x val="0.1600086122047244"/>
                  <c:y val="0.17992524729790552"/>
                </c:manualLayout>
              </c:layout>
              <c:tx>
                <c:rich>
                  <a:bodyPr/>
                  <a:lstStyle/>
                  <a:p>
                    <a:fld id="{A0729C79-1B83-4BBB-9745-1C460DDD2973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40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C1E-4CB4-BFB2-2D5919835890}"/>
                </c:ext>
              </c:extLst>
            </c:dLbl>
            <c:dLbl>
              <c:idx val="3"/>
              <c:layout>
                <c:manualLayout>
                  <c:x val="-0.12561011318897639"/>
                  <c:y val="6.4728465506369001E-2"/>
                </c:manualLayout>
              </c:layout>
              <c:tx>
                <c:rich>
                  <a:bodyPr/>
                  <a:lstStyle/>
                  <a:p>
                    <a:fld id="{7299F379-4F40-4055-BC6D-29C202F4F63D}" type="CATEGORYNAME">
                      <a:rPr lang="en-US" altLang="zh-CN" smtClean="0"/>
                      <a:pPr/>
                      <a:t>[类别名称]</a:t>
                    </a:fld>
                    <a:endParaRPr lang="en-US" altLang="zh-CN"/>
                  </a:p>
                  <a:p>
                    <a:r>
                      <a:rPr lang="en-US" altLang="zh-CN"/>
                      <a:t>6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C1E-4CB4-BFB2-2D5919835890}"/>
                </c:ext>
              </c:extLst>
            </c:dLbl>
            <c:dLbl>
              <c:idx val="4"/>
              <c:layout>
                <c:manualLayout>
                  <c:x val="0.19748179133858268"/>
                  <c:y val="5.4503626076302533E-2"/>
                </c:manualLayout>
              </c:layout>
              <c:tx>
                <c:rich>
                  <a:bodyPr/>
                  <a:lstStyle/>
                  <a:p>
                    <a:fld id="{A2324D27-6D6F-449F-889F-1F2C9B7381B2}" type="CATEGORYNAME">
                      <a:rPr lang="en-US" altLang="zh-CN" smtClean="0"/>
                      <a:pPr/>
                      <a:t>[类别名称]</a:t>
                    </a:fld>
                    <a:endParaRPr lang="en-US" altLang="zh-CN"/>
                  </a:p>
                  <a:p>
                    <a:r>
                      <a:rPr lang="en-US" altLang="zh-CN"/>
                      <a:t>2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C1E-4CB4-BFB2-2D59198358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ccRCC</c:v>
                </c:pt>
                <c:pt idx="1">
                  <c:v>non-ccRCC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187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E-4CB4-BFB2-2D5919835890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Tumor Stage</a:t>
            </a:r>
            <a:r>
              <a:rPr lang="en-US" altLang="zh-CN" sz="3600" b="1" baseline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CORT</a:t>
            </a:r>
          </a:p>
        </c:rich>
      </c:tx>
      <c:layout>
        <c:manualLayout>
          <c:xMode val="edge"/>
          <c:yMode val="edge"/>
          <c:x val="0.25176562499999999"/>
          <c:y val="5.39062466839169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Cohort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C1E-4CB4-BFB2-2D59198358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1E-4CB4-BFB2-2D5919835890}"/>
              </c:ext>
            </c:extLst>
          </c:dPt>
          <c:dLbls>
            <c:dLbl>
              <c:idx val="0"/>
              <c:layout>
                <c:manualLayout>
                  <c:x val="-0.16721518208661418"/>
                  <c:y val="-0.22418225737067807"/>
                </c:manualLayout>
              </c:layout>
              <c:tx>
                <c:rich>
                  <a:bodyPr/>
                  <a:lstStyle/>
                  <a:p>
                    <a:fld id="{31CF0F7B-4CD8-4CD7-ABAE-FC8F2796CB24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178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C1E-4CB4-BFB2-2D5919835890}"/>
                </c:ext>
              </c:extLst>
            </c:dLbl>
            <c:dLbl>
              <c:idx val="1"/>
              <c:layout>
                <c:manualLayout>
                  <c:x val="0.14330530265748032"/>
                  <c:y val="0.17540051824553904"/>
                </c:manualLayout>
              </c:layout>
              <c:tx>
                <c:rich>
                  <a:bodyPr/>
                  <a:lstStyle/>
                  <a:p>
                    <a:fld id="{5D21F5FC-AF21-4B49-B645-4CD2F788A714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66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C1E-4CB4-BFB2-2D5919835890}"/>
                </c:ext>
              </c:extLst>
            </c:dLbl>
            <c:dLbl>
              <c:idx val="2"/>
              <c:layout>
                <c:manualLayout>
                  <c:x val="0.1600086122047244"/>
                  <c:y val="0.17992524729790552"/>
                </c:manualLayout>
              </c:layout>
              <c:tx>
                <c:rich>
                  <a:bodyPr/>
                  <a:lstStyle/>
                  <a:p>
                    <a:fld id="{A0729C79-1B83-4BBB-9745-1C460DDD2973}" type="CATEGORYNAME">
                      <a:rPr lang="en-US" altLang="zh-CN" smtClean="0"/>
                      <a:pPr/>
                      <a:t>[类别名称]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40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C1E-4CB4-BFB2-2D5919835890}"/>
                </c:ext>
              </c:extLst>
            </c:dLbl>
            <c:dLbl>
              <c:idx val="3"/>
              <c:layout>
                <c:manualLayout>
                  <c:x val="-0.12561011318897639"/>
                  <c:y val="6.4728465506369001E-2"/>
                </c:manualLayout>
              </c:layout>
              <c:tx>
                <c:rich>
                  <a:bodyPr/>
                  <a:lstStyle/>
                  <a:p>
                    <a:fld id="{7299F379-4F40-4055-BC6D-29C202F4F63D}" type="CATEGORYNAME">
                      <a:rPr lang="en-US" altLang="zh-CN" smtClean="0"/>
                      <a:pPr/>
                      <a:t>[类别名称]</a:t>
                    </a:fld>
                    <a:endParaRPr lang="en-US" altLang="zh-CN"/>
                  </a:p>
                  <a:p>
                    <a:r>
                      <a:rPr lang="en-US" altLang="zh-CN"/>
                      <a:t>6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C1E-4CB4-BFB2-2D5919835890}"/>
                </c:ext>
              </c:extLst>
            </c:dLbl>
            <c:dLbl>
              <c:idx val="4"/>
              <c:layout>
                <c:manualLayout>
                  <c:x val="0.19748179133858268"/>
                  <c:y val="5.4503626076302533E-2"/>
                </c:manualLayout>
              </c:layout>
              <c:tx>
                <c:rich>
                  <a:bodyPr/>
                  <a:lstStyle/>
                  <a:p>
                    <a:fld id="{A2324D27-6D6F-449F-889F-1F2C9B7381B2}" type="CATEGORYNAME">
                      <a:rPr lang="en-US" altLang="zh-CN" smtClean="0"/>
                      <a:pPr/>
                      <a:t>[类别名称]</a:t>
                    </a:fld>
                    <a:endParaRPr lang="en-US" altLang="zh-CN"/>
                  </a:p>
                  <a:p>
                    <a:r>
                      <a:rPr lang="en-US" altLang="zh-CN"/>
                      <a:t>2 images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C1E-4CB4-BFB2-2D59198358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T1&amp;T2</c:v>
                </c:pt>
                <c:pt idx="1">
                  <c:v>T3&amp;T4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178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E-4CB4-BFB2-2D5919835890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EAF9D-3FBC-4EF3-91A5-55B2A1AE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2BC9AE-AE5E-4FB8-85DE-D5521E694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0A6C4-FC69-4DD9-9755-5A491CDD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0E415-593F-4275-8332-FB6A1222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3050C-88E3-40AF-BCB7-8F496BC8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DE807-304F-4118-9127-6D783804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11F38-1CD5-4183-B633-36E2775DD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BD1DC-A7E8-4306-A40A-B4262DBB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39B40-386C-47CB-8406-A558A5A5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D57CA-77DC-4B9C-9BAE-3BE988D4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9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767C55-F0FF-483D-8A7F-42DEF37CE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97FCC-9F47-4BA1-BD25-2DAA6472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52B27-E57E-4411-B263-C50B65D5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5357A-98C0-44BA-8325-15D1A475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BFD47-45C1-4397-85C7-27092A83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9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BAB08-D647-49A9-BD73-3CF164D3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2F542-8B58-40F4-A072-5D14347F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204D4-5FEE-4ABB-8BF8-C6838E17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B0F38-C009-4F35-970B-FD3DDB01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3BA74-B380-48CE-9790-12E9918D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FAC7F-9B9D-49E6-A82A-D986150D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A4304-E1CE-42AE-8A3F-4A751B44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1BF6D-6B53-41FB-B8CC-C9D84A3B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928F0-6F5F-4C98-BFB5-0E20F4BE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AE17D-2716-4DBD-BAB7-457FC85B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0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F775D-DB29-4E65-846F-45FCC3E7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8272F-D2D4-4589-B76C-502C4B1B3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2042E-0C8E-44E5-89E1-D9F7C65AE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DDE1B-C56F-4CBC-99DA-2D282529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EF46F5-9059-4A50-B18C-EC8B5E77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23AE7-4050-4810-A03F-375EA816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28664-3C01-4ABA-AE5C-D7220B89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70795-0D7C-4E5D-AD5E-0D694A43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575AC1-E705-4E95-AD91-23A8C8B7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048609-32D8-4624-BDDA-82258635D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453224-14E2-4287-9592-B0C075210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FC068A-88B2-4B74-BDC0-1C957186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B360EA-00EE-42E2-A967-CA651226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DADBA-AC3E-4E40-9DD3-11DC228B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2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4540-0C4D-4E2A-8C55-362D694B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6B79FB-C590-4979-B861-E1F98B58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399294-3BA5-46D5-8958-7CFE95A8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E86886-6F7F-4F98-BF1C-632ED62B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4B9094-B841-435F-A439-5099A4C7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E90432-2E9A-41C2-9F03-4EDD4D79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216786-3153-4F3E-AA25-652625DB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3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657DB-527F-4C10-9728-ECA726C4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5B149-BF23-4C4B-870B-E925BFE8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A3F2D-D4A5-492B-9F7D-D83E924E3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7DE73-2452-40A3-81B0-0357E89F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64A42-E324-4AA2-A804-D5FCFD85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8C744-4377-4E90-B876-9A3CAF39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4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29C7C-652D-4F37-AC71-50CAADEF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21B00-CF47-412F-B645-5BC9EFD9C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F8D80-8798-4DBC-8F99-337876FA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C793D-1A0F-41B1-A7CF-95C35B0F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46017-FD98-4379-8D7F-205BB5C7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CA3C6-9FD9-4EA9-B413-E4FFBB45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5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9EBB1-D3C0-4DF7-9201-C1106A30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02F65-5E5E-4694-A53B-6877D6AC9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CB3A6-D02D-47BC-A40E-B3FB59FE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4910C-8705-4859-909F-DA5EEA80BA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4C7C4-F176-4F1A-8C96-5B1335827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57273-2ADD-42FE-A769-6D1E6CA8B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5702-0020-43AB-BA57-E7FF71403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A3E2984F-1140-4962-85E9-8A5DCA90B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6129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467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A3E2984F-1140-4962-85E9-8A5DCA90B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7290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759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A3E2984F-1140-4962-85E9-8A5DCA90B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1155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11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54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11</cp:revision>
  <dcterms:created xsi:type="dcterms:W3CDTF">2021-07-13T09:23:45Z</dcterms:created>
  <dcterms:modified xsi:type="dcterms:W3CDTF">2021-07-13T12:05:23Z</dcterms:modified>
</cp:coreProperties>
</file>