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AF9D-3FBC-4EF3-91A5-55B2A1AE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BC9AE-AE5E-4FB8-85DE-D5521E69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0A6C4-FC69-4DD9-9755-5A491CDD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E415-593F-4275-8332-FB6A1222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050C-88E3-40AF-BCB7-8F496BC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E807-304F-4118-9127-6D78380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11F38-1CD5-4183-B633-36E2775D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D1DC-A7E8-4306-A40A-B4262DBB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39B40-386C-47CB-8406-A558A5A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D57CA-77DC-4B9C-9BAE-3BE988D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67C55-F0FF-483D-8A7F-42DEF37CE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7FCC-9F47-4BA1-BD25-2DAA6472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2B27-E57E-4411-B263-C50B65D5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357A-98C0-44BA-8325-15D1A47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BFD47-45C1-4397-85C7-27092A8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AB08-D647-49A9-BD73-3CF164D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2F542-8B58-40F4-A072-5D14347F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04D4-5FEE-4ABB-8BF8-C6838E1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0F38-C009-4F35-970B-FD3DDB0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3BA74-B380-48CE-9790-12E9918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AC7F-9B9D-49E6-A82A-D986150D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4304-E1CE-42AE-8A3F-4A751B44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BF6D-6B53-41FB-B8CC-C9D84A3B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928F0-6F5F-4C98-BFB5-0E20F4B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AE17D-2716-4DBD-BAB7-457FC85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F775D-DB29-4E65-846F-45FCC3E7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272F-D2D4-4589-B76C-502C4B1B3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2042E-0C8E-44E5-89E1-D9F7C65A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DDE1B-C56F-4CBC-99DA-2D282529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F46F5-9059-4A50-B18C-EC8B5E77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23AE7-4050-4810-A03F-375EA816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28664-3C01-4ABA-AE5C-D7220B8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0795-0D7C-4E5D-AD5E-0D694A43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75AC1-E705-4E95-AD91-23A8C8B7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048609-32D8-4624-BDDA-82258635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53224-14E2-4287-9592-B0C075210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C068A-88B2-4B74-BDC0-1C957186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360EA-00EE-42E2-A967-CA651226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DADBA-AC3E-4E40-9DD3-11DC228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4540-0C4D-4E2A-8C55-362D694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B79FB-C590-4979-B861-E1F98B5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99294-3BA5-46D5-8958-7CFE95A8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86886-6F7F-4F98-BF1C-632ED62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B9094-B841-435F-A439-5099A4C7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0432-2E9A-41C2-9F03-4EDD4D79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16786-3153-4F3E-AA25-652625DB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57DB-527F-4C10-9728-ECA726C4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5B149-BF23-4C4B-870B-E925BFE8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A3F2D-D4A5-492B-9F7D-D83E924E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7DE73-2452-40A3-81B0-0357E89F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4A42-E324-4AA2-A804-D5FCFD8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8C744-4377-4E90-B876-9A3CAF39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9C7C-652D-4F37-AC71-50CAADEF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21B00-CF47-412F-B645-5BC9EFD9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F8D80-8798-4DBC-8F99-337876FA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C793D-1A0F-41B1-A7CF-95C35B0F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46017-FD98-4379-8D7F-205BB5C7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CA3C6-9FD9-4EA9-B413-E4FFBB45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9EBB1-D3C0-4DF7-9201-C1106A30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02F65-5E5E-4694-A53B-6877D6AC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B3A6-D02D-47BC-A40E-B3FB59FE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C7C4-F176-4F1A-8C96-5B1335827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57273-2ADD-42FE-A769-6D1E6CA8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E70414-6E51-41C4-8A82-F6A1DF06039E}"/>
              </a:ext>
            </a:extLst>
          </p:cNvPr>
          <p:cNvSpPr/>
          <p:nvPr/>
        </p:nvSpPr>
        <p:spPr>
          <a:xfrm>
            <a:off x="1819275" y="1123950"/>
            <a:ext cx="24193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76DCFD-6902-484A-AD7D-7BD299AD332B}"/>
              </a:ext>
            </a:extLst>
          </p:cNvPr>
          <p:cNvSpPr/>
          <p:nvPr/>
        </p:nvSpPr>
        <p:spPr>
          <a:xfrm>
            <a:off x="4238625" y="1123950"/>
            <a:ext cx="2419350" cy="485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DAC2C3-4DDF-4EF3-AAF4-9AF211E4AF3F}"/>
              </a:ext>
            </a:extLst>
          </p:cNvPr>
          <p:cNvSpPr/>
          <p:nvPr/>
        </p:nvSpPr>
        <p:spPr>
          <a:xfrm flipH="1">
            <a:off x="7296147" y="1123950"/>
            <a:ext cx="1047754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5FA7B4-764C-48BB-A87D-F05582FB3295}"/>
              </a:ext>
            </a:extLst>
          </p:cNvPr>
          <p:cNvSpPr/>
          <p:nvPr/>
        </p:nvSpPr>
        <p:spPr>
          <a:xfrm flipH="1">
            <a:off x="8343902" y="1123950"/>
            <a:ext cx="1059654" cy="485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D97838-08F7-4014-BD36-2EBB8AA405FC}"/>
              </a:ext>
            </a:extLst>
          </p:cNvPr>
          <p:cNvSpPr/>
          <p:nvPr/>
        </p:nvSpPr>
        <p:spPr>
          <a:xfrm>
            <a:off x="1743075" y="2943225"/>
            <a:ext cx="24193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43FC44-B5A3-42BE-83D6-4FF172F8E7BF}"/>
              </a:ext>
            </a:extLst>
          </p:cNvPr>
          <p:cNvSpPr/>
          <p:nvPr/>
        </p:nvSpPr>
        <p:spPr>
          <a:xfrm flipH="1">
            <a:off x="4571997" y="2933700"/>
            <a:ext cx="1076328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CEA363-AC26-48FF-86AF-02C4B28BDBFC}"/>
              </a:ext>
            </a:extLst>
          </p:cNvPr>
          <p:cNvSpPr/>
          <p:nvPr/>
        </p:nvSpPr>
        <p:spPr>
          <a:xfrm>
            <a:off x="6543675" y="2943225"/>
            <a:ext cx="2419350" cy="485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9FFA82-9D2E-4B6F-BD54-9942557C4AA7}"/>
              </a:ext>
            </a:extLst>
          </p:cNvPr>
          <p:cNvSpPr/>
          <p:nvPr/>
        </p:nvSpPr>
        <p:spPr>
          <a:xfrm flipH="1">
            <a:off x="9334501" y="2943225"/>
            <a:ext cx="1083470" cy="485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1332C4D-F73B-444B-826D-1EDC3D8D6A1B}"/>
              </a:ext>
            </a:extLst>
          </p:cNvPr>
          <p:cNvCxnSpPr/>
          <p:nvPr/>
        </p:nvCxnSpPr>
        <p:spPr>
          <a:xfrm flipH="1">
            <a:off x="1743075" y="1609725"/>
            <a:ext cx="76200" cy="133350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FC6683-501F-43E5-ACC5-10190C2DCD65}"/>
              </a:ext>
            </a:extLst>
          </p:cNvPr>
          <p:cNvCxnSpPr/>
          <p:nvPr/>
        </p:nvCxnSpPr>
        <p:spPr>
          <a:xfrm flipH="1">
            <a:off x="4176712" y="1609725"/>
            <a:ext cx="76200" cy="133350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9C33386-5876-4416-9DF3-F7EC97AEF0A1}"/>
              </a:ext>
            </a:extLst>
          </p:cNvPr>
          <p:cNvCxnSpPr>
            <a:cxnSpLocks/>
          </p:cNvCxnSpPr>
          <p:nvPr/>
        </p:nvCxnSpPr>
        <p:spPr>
          <a:xfrm flipH="1">
            <a:off x="4557711" y="1600200"/>
            <a:ext cx="2740820" cy="1343025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ED005A-77A9-4625-B8B7-DC45F10DBFF8}"/>
              </a:ext>
            </a:extLst>
          </p:cNvPr>
          <p:cNvCxnSpPr>
            <a:cxnSpLocks/>
          </p:cNvCxnSpPr>
          <p:nvPr/>
        </p:nvCxnSpPr>
        <p:spPr>
          <a:xfrm flipH="1">
            <a:off x="5648325" y="1619250"/>
            <a:ext cx="2709863" cy="129540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C2195F-C6C7-4D49-8CE0-E9944F5F9FBF}"/>
              </a:ext>
            </a:extLst>
          </p:cNvPr>
          <p:cNvCxnSpPr>
            <a:cxnSpLocks/>
          </p:cNvCxnSpPr>
          <p:nvPr/>
        </p:nvCxnSpPr>
        <p:spPr>
          <a:xfrm>
            <a:off x="4252910" y="1619250"/>
            <a:ext cx="2290765" cy="1323975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015D28-CCF1-4465-A404-67E2CD807B9B}"/>
              </a:ext>
            </a:extLst>
          </p:cNvPr>
          <p:cNvCxnSpPr>
            <a:cxnSpLocks/>
          </p:cNvCxnSpPr>
          <p:nvPr/>
        </p:nvCxnSpPr>
        <p:spPr>
          <a:xfrm>
            <a:off x="6662736" y="1609725"/>
            <a:ext cx="2290765" cy="1323975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8DAB8CC-2B63-4752-9C06-CDE324F508DD}"/>
              </a:ext>
            </a:extLst>
          </p:cNvPr>
          <p:cNvCxnSpPr>
            <a:cxnSpLocks/>
          </p:cNvCxnSpPr>
          <p:nvPr/>
        </p:nvCxnSpPr>
        <p:spPr>
          <a:xfrm>
            <a:off x="8343901" y="1600200"/>
            <a:ext cx="1004887" cy="13144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499FDB-EC09-48E4-8793-DC7AA50935FA}"/>
              </a:ext>
            </a:extLst>
          </p:cNvPr>
          <p:cNvCxnSpPr>
            <a:cxnSpLocks/>
          </p:cNvCxnSpPr>
          <p:nvPr/>
        </p:nvCxnSpPr>
        <p:spPr>
          <a:xfrm>
            <a:off x="9389270" y="1628775"/>
            <a:ext cx="1028701" cy="13144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BF9A281-D333-454C-A985-6B6AA72BADE9}"/>
              </a:ext>
            </a:extLst>
          </p:cNvPr>
          <p:cNvSpPr txBox="1"/>
          <p:nvPr/>
        </p:nvSpPr>
        <p:spPr>
          <a:xfrm>
            <a:off x="6777036" y="118217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—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5A9941-55FE-4373-B737-03B1CB5B6FB3}"/>
              </a:ext>
            </a:extLst>
          </p:cNvPr>
          <p:cNvSpPr txBox="1"/>
          <p:nvPr/>
        </p:nvSpPr>
        <p:spPr>
          <a:xfrm>
            <a:off x="4157661" y="299406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—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57BC6D-957A-490A-8225-F538F4A7CC1D}"/>
              </a:ext>
            </a:extLst>
          </p:cNvPr>
          <p:cNvSpPr txBox="1"/>
          <p:nvPr/>
        </p:nvSpPr>
        <p:spPr>
          <a:xfrm>
            <a:off x="8948738" y="297763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—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9898E6-B259-474C-A98F-482BB2BD71DF}"/>
              </a:ext>
            </a:extLst>
          </p:cNvPr>
          <p:cNvCxnSpPr/>
          <p:nvPr/>
        </p:nvCxnSpPr>
        <p:spPr>
          <a:xfrm>
            <a:off x="1966912" y="866775"/>
            <a:ext cx="44958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12D83D-EA30-4439-94C2-0F11BA7FEC85}"/>
              </a:ext>
            </a:extLst>
          </p:cNvPr>
          <p:cNvCxnSpPr>
            <a:cxnSpLocks/>
          </p:cNvCxnSpPr>
          <p:nvPr/>
        </p:nvCxnSpPr>
        <p:spPr>
          <a:xfrm>
            <a:off x="7386639" y="866775"/>
            <a:ext cx="176212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74FC473-A32E-4777-8535-3E39FD8B1597}"/>
              </a:ext>
            </a:extLst>
          </p:cNvPr>
          <p:cNvSpPr txBox="1"/>
          <p:nvPr/>
        </p:nvSpPr>
        <p:spPr>
          <a:xfrm>
            <a:off x="2938461" y="438120"/>
            <a:ext cx="293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Original Training  Set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A7B27E-6D9C-418A-9017-D67E6B273C03}"/>
              </a:ext>
            </a:extLst>
          </p:cNvPr>
          <p:cNvSpPr txBox="1"/>
          <p:nvPr/>
        </p:nvSpPr>
        <p:spPr>
          <a:xfrm>
            <a:off x="7091361" y="409546"/>
            <a:ext cx="293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Original Testing  Set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A5444C-081F-4217-ACF9-F93DA5815A46}"/>
              </a:ext>
            </a:extLst>
          </p:cNvPr>
          <p:cNvSpPr txBox="1"/>
          <p:nvPr/>
        </p:nvSpPr>
        <p:spPr>
          <a:xfrm>
            <a:off x="2566987" y="3705225"/>
            <a:ext cx="2438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CORT Set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(corticomedullary phase images)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08F613-0184-406E-BBDC-6EDE90354BA6}"/>
              </a:ext>
            </a:extLst>
          </p:cNvPr>
          <p:cNvCxnSpPr>
            <a:cxnSpLocks/>
          </p:cNvCxnSpPr>
          <p:nvPr/>
        </p:nvCxnSpPr>
        <p:spPr>
          <a:xfrm>
            <a:off x="1819275" y="3657600"/>
            <a:ext cx="368617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16A6A64-618D-4D27-991B-CF78F255236F}"/>
              </a:ext>
            </a:extLst>
          </p:cNvPr>
          <p:cNvCxnSpPr>
            <a:cxnSpLocks/>
          </p:cNvCxnSpPr>
          <p:nvPr/>
        </p:nvCxnSpPr>
        <p:spPr>
          <a:xfrm>
            <a:off x="6610349" y="3657600"/>
            <a:ext cx="368617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F834153-AD8F-4E06-AAB3-36D3D3A7C4CF}"/>
              </a:ext>
            </a:extLst>
          </p:cNvPr>
          <p:cNvSpPr txBox="1"/>
          <p:nvPr/>
        </p:nvSpPr>
        <p:spPr>
          <a:xfrm>
            <a:off x="7386639" y="3676649"/>
            <a:ext cx="2438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NEPHR Set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(nephrographic phase images)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D34834-8EBA-48CB-8B60-34E268758A7B}"/>
              </a:ext>
            </a:extLst>
          </p:cNvPr>
          <p:cNvSpPr txBox="1"/>
          <p:nvPr/>
        </p:nvSpPr>
        <p:spPr>
          <a:xfrm>
            <a:off x="2195511" y="29919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 Set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4D4E87-897E-4024-98BA-160210A7FF2E}"/>
              </a:ext>
            </a:extLst>
          </p:cNvPr>
          <p:cNvSpPr txBox="1"/>
          <p:nvPr/>
        </p:nvSpPr>
        <p:spPr>
          <a:xfrm>
            <a:off x="7077074" y="300144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 Set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9341D8B-35EA-4B9A-80F9-56D39487FB40}"/>
              </a:ext>
            </a:extLst>
          </p:cNvPr>
          <p:cNvSpPr txBox="1"/>
          <p:nvPr/>
        </p:nvSpPr>
        <p:spPr>
          <a:xfrm>
            <a:off x="4505326" y="2991921"/>
            <a:ext cx="136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Set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8B90675-ABF6-473F-9F94-7A6484BC9D72}"/>
              </a:ext>
            </a:extLst>
          </p:cNvPr>
          <p:cNvSpPr txBox="1"/>
          <p:nvPr/>
        </p:nvSpPr>
        <p:spPr>
          <a:xfrm>
            <a:off x="9313071" y="3021568"/>
            <a:ext cx="136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67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4</cp:revision>
  <dcterms:created xsi:type="dcterms:W3CDTF">2021-07-13T09:23:45Z</dcterms:created>
  <dcterms:modified xsi:type="dcterms:W3CDTF">2021-07-13T11:22:45Z</dcterms:modified>
</cp:coreProperties>
</file>