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4669790" y="2054225"/>
            <a:ext cx="1415415" cy="1326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事情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97480" y="2394585"/>
            <a:ext cx="6325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操存要有真宰，无真宰则遇事便倒，何以植顶天立地之砥柱？应用要有圆机，无圆机则遇事有碍，何以成旋乾转坤之经纶？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08420" y="3420110"/>
            <a:ext cx="80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主见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88125" y="252984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空白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95720" y="194310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空白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469890" y="1453515"/>
            <a:ext cx="781685" cy="368300"/>
          </a:xfrm>
          <a:prstGeom prst="rect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zh-CN" altLang="en-US"/>
              <a:t>污秽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83000" y="1511300"/>
            <a:ext cx="125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真知灼见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27425" y="2767330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瞎起哄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131310" y="378841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人云亦云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77815" y="4130675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主见</a:t>
            </a:r>
            <a:endParaRPr lang="zh-CN" altLang="en-US"/>
          </a:p>
        </p:txBody>
      </p:sp>
      <p:cxnSp>
        <p:nvCxnSpPr>
          <p:cNvPr id="6" name="直接箭头连接符 5"/>
          <p:cNvCxnSpPr>
            <a:endCxn id="5" idx="7"/>
          </p:cNvCxnSpPr>
          <p:nvPr/>
        </p:nvCxnSpPr>
        <p:spPr>
          <a:xfrm flipH="1">
            <a:off x="5878195" y="1495425"/>
            <a:ext cx="1496695" cy="753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5" idx="6"/>
          </p:cNvCxnSpPr>
          <p:nvPr/>
        </p:nvCxnSpPr>
        <p:spPr>
          <a:xfrm flipH="1">
            <a:off x="6085205" y="2422525"/>
            <a:ext cx="1456690" cy="295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" idx="5"/>
          </p:cNvCxnSpPr>
          <p:nvPr/>
        </p:nvCxnSpPr>
        <p:spPr>
          <a:xfrm flipH="1" flipV="1">
            <a:off x="5878195" y="3186430"/>
            <a:ext cx="709930" cy="6965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4"/>
          </p:cNvCxnSpPr>
          <p:nvPr/>
        </p:nvCxnSpPr>
        <p:spPr>
          <a:xfrm flipH="1" flipV="1">
            <a:off x="5377815" y="3380740"/>
            <a:ext cx="49530" cy="10693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3"/>
          </p:cNvCxnSpPr>
          <p:nvPr/>
        </p:nvCxnSpPr>
        <p:spPr>
          <a:xfrm flipV="1">
            <a:off x="3900170" y="3186430"/>
            <a:ext cx="976630" cy="829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" idx="2"/>
          </p:cNvCxnSpPr>
          <p:nvPr/>
        </p:nvCxnSpPr>
        <p:spPr>
          <a:xfrm flipV="1">
            <a:off x="3393440" y="2717800"/>
            <a:ext cx="1276350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3353435" y="1755775"/>
            <a:ext cx="1523365" cy="492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5" idx="0"/>
          </p:cNvCxnSpPr>
          <p:nvPr/>
        </p:nvCxnSpPr>
        <p:spPr>
          <a:xfrm flipH="1">
            <a:off x="5377815" y="1175385"/>
            <a:ext cx="149860" cy="8788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8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00171875 -0.266574 " pathEditMode="relative" ptsTypes="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800"/>
                            </p:stCondLst>
                            <p:childTnLst>
                              <p:par>
                                <p:cTn id="1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3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ldLvl="0" animBg="1"/>
      <p:bldP spid="19" grpId="0"/>
      <p:bldP spid="20" grpId="0"/>
      <p:bldP spid="21" grpId="0"/>
      <p:bldP spid="22" grpId="0"/>
      <p:bldP spid="15" grpId="0"/>
      <p:bldP spid="16" grpId="0"/>
      <p:bldP spid="5" grpId="0" bldLvl="0" animBg="1"/>
      <p:bldP spid="4" grpId="0"/>
      <p:bldP spid="4" grpId="1"/>
      <p:bldP spid="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4669790" y="2054225"/>
            <a:ext cx="1415415" cy="1326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B0F0"/>
                </a:solidFill>
              </a:rPr>
              <a:t>事情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08420" y="3420110"/>
            <a:ext cx="80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主见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88125" y="252984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空白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95720" y="194310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空白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469890" y="1453515"/>
            <a:ext cx="781685" cy="368300"/>
          </a:xfrm>
          <a:prstGeom prst="rect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zh-CN" altLang="en-US"/>
              <a:t>污秽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83000" y="1511300"/>
            <a:ext cx="125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真知灼见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27425" y="2767330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瞎起哄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131310" y="378841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人云亦云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77815" y="4130675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主见</a:t>
            </a:r>
            <a:endParaRPr lang="zh-CN" altLang="en-US"/>
          </a:p>
        </p:txBody>
      </p:sp>
      <p:cxnSp>
        <p:nvCxnSpPr>
          <p:cNvPr id="6" name="直接箭头连接符 5"/>
          <p:cNvCxnSpPr>
            <a:endCxn id="5" idx="7"/>
          </p:cNvCxnSpPr>
          <p:nvPr/>
        </p:nvCxnSpPr>
        <p:spPr>
          <a:xfrm flipH="1">
            <a:off x="5878195" y="1495425"/>
            <a:ext cx="1496695" cy="753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5" idx="6"/>
          </p:cNvCxnSpPr>
          <p:nvPr/>
        </p:nvCxnSpPr>
        <p:spPr>
          <a:xfrm flipH="1">
            <a:off x="6085205" y="2422525"/>
            <a:ext cx="1456690" cy="295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" idx="5"/>
          </p:cNvCxnSpPr>
          <p:nvPr/>
        </p:nvCxnSpPr>
        <p:spPr>
          <a:xfrm flipH="1" flipV="1">
            <a:off x="5878195" y="3186430"/>
            <a:ext cx="709930" cy="6965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4"/>
          </p:cNvCxnSpPr>
          <p:nvPr/>
        </p:nvCxnSpPr>
        <p:spPr>
          <a:xfrm flipH="1" flipV="1">
            <a:off x="5377815" y="3380740"/>
            <a:ext cx="49530" cy="10693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3"/>
          </p:cNvCxnSpPr>
          <p:nvPr/>
        </p:nvCxnSpPr>
        <p:spPr>
          <a:xfrm flipV="1">
            <a:off x="3900170" y="3186430"/>
            <a:ext cx="976630" cy="8299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" idx="2"/>
          </p:cNvCxnSpPr>
          <p:nvPr/>
        </p:nvCxnSpPr>
        <p:spPr>
          <a:xfrm flipV="1">
            <a:off x="3393440" y="2717800"/>
            <a:ext cx="1276350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3353435" y="1755775"/>
            <a:ext cx="1523365" cy="492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5" idx="0"/>
          </p:cNvCxnSpPr>
          <p:nvPr/>
        </p:nvCxnSpPr>
        <p:spPr>
          <a:xfrm flipH="1">
            <a:off x="5377815" y="1175385"/>
            <a:ext cx="149860" cy="8788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561330" y="2248535"/>
            <a:ext cx="781685" cy="368300"/>
          </a:xfrm>
          <a:prstGeom prst="rect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zh-CN" altLang="en-US"/>
              <a:t>污秽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00370" y="2248535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空白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77815" y="2248535"/>
            <a:ext cx="125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真知灼见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377815" y="28848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超级主见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430780" y="5155565"/>
            <a:ext cx="6325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操存要有真宰，无真宰则遇事便倒，何以植顶天立地之砥柱？应用要有圆机，无圆机则遇事有碍，何以成旋乾转坤之经纶？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04688 0.0469444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0833 0.00398148 L -0.0226042 0.0839815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15625 0.0910185 " pathEditMode="relative" rAng="0" ptsTypes="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92708 -0.025463 " pathEditMode="relative" ptsTypes="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05729 -0.128611 " pathEditMode="relative" ptsTypes="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88021 -0.168889 " pathEditMode="relative" rAng="0" ptsTypes=""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125 0.0112963 " pathEditMode="relative" rAng="0" ptsTypes="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60937 -0.075463 " pathEditMode="relative" ptsTypes=""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5104 -0.0851852 C -0.0819792 -0.0848148 -0.0810417 -0.0869444 -0.0858854 -0.0807407 C -0.0907292 -0.074537 -0.0959896 -0.0562963 -0.105833 -0.0540741 C -0.115677 -0.0518518 -0.124063 -0.0567592 -0.135156 -0.0696296 C -0.14625 -0.0825 -0.1575 -0.0960185 -0.161354 -0.118426 C -0.165208 -0.140834 -0.160365 -0.163241 -0.154479 -0.181667 C -0.148594 -0.200093 -0.1425 -0.204908 -0.132031 -0.210463 C -0.121563 -0.216019 -0.114063 -0.216204 -0.102083 -0.209352 C -0.0901042 -0.2025 -0.079375 -0.191852 -0.0721354 -0.176112 C -0.0648958 -0.160371 -0.0642708 -0.150186 -0.0658854 -0.130649 C -0.0675 -0.111112 -0.0771354 -0.0875926 -0.0802604 -0.0785185 C -0.0833854 -0.0694444 -0.0815625 -0.0827778 -0.0815104 -0.0851852 Z " pathEditMode="relative" rAng="0" ptsTypes="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build="allAtOnce"/>
      <p:bldP spid="2" grpId="0" animBg="1"/>
      <p:bldP spid="2" grpId="1" animBg="1"/>
      <p:bldP spid="8" grpId="0"/>
      <p:bldP spid="23" grpId="0"/>
      <p:bldP spid="8" grpId="1"/>
      <p:bldP spid="15" grpId="0" bldLvl="0" build="allAtOnce"/>
      <p:bldP spid="2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2021-12-05T11:55:04Z</dcterms:created>
  <dcterms:modified xsi:type="dcterms:W3CDTF">2021-12-05T13:06:56Z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4EC9D4F7450749FFB9BCBAE5B15CCDC1</vt:lpwstr>
  </property>
  <property fmtid="{D5CDD505-2E9C-101B-9397-08002B2CF9AE}" pid="3" name="KSOProductBuildVer">
    <vt:lpwstr>2052-11.1.0.10723</vt:lpwstr>
  </property>
</Properties>
</file>