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A2B482-E4DC-47A4-A01F-FACE08C5A7AA}" type="datetimeFigureOut">
              <a:rPr lang="en-ID" smtClean="0"/>
              <a:t>15/10/2025</a:t>
            </a:fld>
            <a:endParaRPr lang="en-ID"/>
          </a:p>
        </p:txBody>
      </p:sp>
      <p:sp>
        <p:nvSpPr>
          <p:cNvPr id="5" name="Footer Placeholder 4"/>
          <p:cNvSpPr>
            <a:spLocks noGrp="1"/>
          </p:cNvSpPr>
          <p:nvPr>
            <p:ph type="ftr" sz="quarter" idx="11"/>
          </p:nvPr>
        </p:nvSpPr>
        <p:spPr>
          <a:xfrm>
            <a:off x="5332412" y="5883275"/>
            <a:ext cx="4324044" cy="365125"/>
          </a:xfrm>
        </p:spPr>
        <p:txBody>
          <a:bodyPr/>
          <a:lstStyle/>
          <a:p>
            <a:endParaRPr lang="en-ID"/>
          </a:p>
        </p:txBody>
      </p:sp>
      <p:sp>
        <p:nvSpPr>
          <p:cNvPr id="6" name="Slide Number Placeholder 5"/>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336071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A2B482-E4DC-47A4-A01F-FACE08C5A7AA}" type="datetimeFigureOut">
              <a:rPr lang="en-ID" smtClean="0"/>
              <a:t>15/10/2025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342023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2B482-E4DC-47A4-A01F-FACE08C5A7AA}" type="datetimeFigureOut">
              <a:rPr lang="en-ID" smtClean="0"/>
              <a:t>15/10/2025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2909170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2B482-E4DC-47A4-A01F-FACE08C5A7AA}" type="datetimeFigureOut">
              <a:rPr lang="en-ID" smtClean="0"/>
              <a:t>15/10/2025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3941064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2B482-E4DC-47A4-A01F-FACE08C5A7AA}" type="datetimeFigureOut">
              <a:rPr lang="en-ID" smtClean="0"/>
              <a:t>15/10/2025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215430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2B482-E4DC-47A4-A01F-FACE08C5A7AA}" type="datetimeFigureOut">
              <a:rPr lang="en-ID" smtClean="0"/>
              <a:t>15/10/2025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242163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2B482-E4DC-47A4-A01F-FACE08C5A7AA}" type="datetimeFigureOut">
              <a:rPr lang="en-ID" smtClean="0"/>
              <a:t>15/10/2025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705779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2B482-E4DC-47A4-A01F-FACE08C5A7AA}" type="datetimeFigureOut">
              <a:rPr lang="en-ID" smtClean="0"/>
              <a:t>15/10/2025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2055309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2B482-E4DC-47A4-A01F-FACE08C5A7AA}" type="datetimeFigureOut">
              <a:rPr lang="en-ID" smtClean="0"/>
              <a:t>15/10/2025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97913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2B482-E4DC-47A4-A01F-FACE08C5A7AA}" type="datetimeFigureOut">
              <a:rPr lang="en-ID" smtClean="0"/>
              <a:t>15/10/2025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10951856" y="5867131"/>
            <a:ext cx="551167" cy="365125"/>
          </a:xfrm>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53518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2B482-E4DC-47A4-A01F-FACE08C5A7AA}" type="datetimeFigureOut">
              <a:rPr lang="en-ID" smtClean="0"/>
              <a:t>15/10/2025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131813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A2B482-E4DC-47A4-A01F-FACE08C5A7AA}" type="datetimeFigureOut">
              <a:rPr lang="en-ID" smtClean="0"/>
              <a:t>15/10/2025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361749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A2B482-E4DC-47A4-A01F-FACE08C5A7AA}" type="datetimeFigureOut">
              <a:rPr lang="en-ID" smtClean="0"/>
              <a:t>15/10/2025</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316486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A2B482-E4DC-47A4-A01F-FACE08C5A7AA}" type="datetimeFigureOut">
              <a:rPr lang="en-ID" smtClean="0"/>
              <a:t>15/10/2025</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64048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2B482-E4DC-47A4-A01F-FACE08C5A7AA}" type="datetimeFigureOut">
              <a:rPr lang="en-ID" smtClean="0"/>
              <a:t>15/10/2025</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269943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A2B482-E4DC-47A4-A01F-FACE08C5A7AA}" type="datetimeFigureOut">
              <a:rPr lang="en-ID" smtClean="0"/>
              <a:t>15/10/2025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22517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A2B482-E4DC-47A4-A01F-FACE08C5A7AA}" type="datetimeFigureOut">
              <a:rPr lang="en-ID" smtClean="0"/>
              <a:t>15/10/2025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0795E63-4AC4-4308-9207-FA0B776797E2}" type="slidenum">
              <a:rPr lang="en-ID" smtClean="0"/>
              <a:t>‹#›</a:t>
            </a:fld>
            <a:endParaRPr lang="en-ID"/>
          </a:p>
        </p:txBody>
      </p:sp>
    </p:spTree>
    <p:extLst>
      <p:ext uri="{BB962C8B-B14F-4D97-AF65-F5344CB8AC3E}">
        <p14:creationId xmlns:p14="http://schemas.microsoft.com/office/powerpoint/2010/main" val="286389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A2B482-E4DC-47A4-A01F-FACE08C5A7AA}" type="datetimeFigureOut">
              <a:rPr lang="en-ID" smtClean="0"/>
              <a:t>15/10/2025</a:t>
            </a:fld>
            <a:endParaRPr lang="en-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795E63-4AC4-4308-9207-FA0B776797E2}" type="slidenum">
              <a:rPr lang="en-ID" smtClean="0"/>
              <a:t>‹#›</a:t>
            </a:fld>
            <a:endParaRPr lang="en-ID"/>
          </a:p>
        </p:txBody>
      </p:sp>
    </p:spTree>
    <p:extLst>
      <p:ext uri="{BB962C8B-B14F-4D97-AF65-F5344CB8AC3E}">
        <p14:creationId xmlns:p14="http://schemas.microsoft.com/office/powerpoint/2010/main" val="42070066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C809-61D9-46DD-2E94-C5ABED17BDCB}"/>
              </a:ext>
            </a:extLst>
          </p:cNvPr>
          <p:cNvSpPr>
            <a:spLocks noGrp="1"/>
          </p:cNvSpPr>
          <p:nvPr>
            <p:ph type="ctrTitle"/>
          </p:nvPr>
        </p:nvSpPr>
        <p:spPr/>
        <p:txBody>
          <a:bodyPr/>
          <a:lstStyle/>
          <a:p>
            <a:r>
              <a:rPr lang="en-US" dirty="0"/>
              <a:t>MATERI VLAN</a:t>
            </a:r>
            <a:endParaRPr lang="en-ID" dirty="0"/>
          </a:p>
        </p:txBody>
      </p:sp>
      <p:sp>
        <p:nvSpPr>
          <p:cNvPr id="3" name="Subtitle 2">
            <a:extLst>
              <a:ext uri="{FF2B5EF4-FFF2-40B4-BE49-F238E27FC236}">
                <a16:creationId xmlns:a16="http://schemas.microsoft.com/office/drawing/2014/main" id="{A5CD8754-41D3-D45A-DA9C-1BE4A97AA2C1}"/>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247309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211A-3AAE-2D3E-0E21-AC5D2B9264A8}"/>
              </a:ext>
            </a:extLst>
          </p:cNvPr>
          <p:cNvSpPr>
            <a:spLocks noGrp="1"/>
          </p:cNvSpPr>
          <p:nvPr>
            <p:ph type="title"/>
          </p:nvPr>
        </p:nvSpPr>
        <p:spPr/>
        <p:txBody>
          <a:bodyPr>
            <a:noAutofit/>
          </a:bodyPr>
          <a:lstStyle/>
          <a:p>
            <a:r>
              <a:rPr lang="en-ID" sz="2000" b="1" dirty="0"/>
              <a:t>🧩 </a:t>
            </a:r>
            <a:r>
              <a:rPr lang="en-ID" sz="2000" b="1" dirty="0" err="1"/>
              <a:t>Pengertian</a:t>
            </a:r>
            <a:r>
              <a:rPr lang="en-ID" sz="2000" b="1" dirty="0"/>
              <a:t> VLAN</a:t>
            </a:r>
            <a:br>
              <a:rPr lang="en-ID" sz="2000" b="1" dirty="0"/>
            </a:br>
            <a:r>
              <a:rPr lang="en-ID" sz="2000" b="1" dirty="0" err="1"/>
              <a:t>VLAN</a:t>
            </a:r>
            <a:r>
              <a:rPr lang="en-ID" sz="2000" b="1" dirty="0"/>
              <a:t> (Virtual Local Area Network)</a:t>
            </a:r>
            <a:r>
              <a:rPr lang="en-ID" sz="2000" dirty="0"/>
              <a:t> </a:t>
            </a:r>
            <a:r>
              <a:rPr lang="en-ID" sz="2000" dirty="0" err="1"/>
              <a:t>adalah</a:t>
            </a:r>
            <a:r>
              <a:rPr lang="en-ID" sz="2000" dirty="0"/>
              <a:t> </a:t>
            </a:r>
            <a:r>
              <a:rPr lang="en-ID" sz="2000" dirty="0" err="1"/>
              <a:t>teknologi</a:t>
            </a:r>
            <a:r>
              <a:rPr lang="en-ID" sz="2000" dirty="0"/>
              <a:t> yang </a:t>
            </a:r>
            <a:r>
              <a:rPr lang="en-ID" sz="2000" dirty="0" err="1"/>
              <a:t>digunakan</a:t>
            </a:r>
            <a:r>
              <a:rPr lang="en-ID" sz="2000" dirty="0"/>
              <a:t> </a:t>
            </a:r>
            <a:r>
              <a:rPr lang="en-ID" sz="2000" dirty="0" err="1"/>
              <a:t>untuk</a:t>
            </a:r>
            <a:r>
              <a:rPr lang="en-ID" sz="2000" dirty="0"/>
              <a:t> </a:t>
            </a:r>
            <a:r>
              <a:rPr lang="en-ID" sz="2000" dirty="0" err="1"/>
              <a:t>membagi</a:t>
            </a:r>
            <a:r>
              <a:rPr lang="en-ID" sz="2000" dirty="0"/>
              <a:t> </a:t>
            </a:r>
            <a:r>
              <a:rPr lang="en-ID" sz="2000" dirty="0" err="1"/>
              <a:t>satu</a:t>
            </a:r>
            <a:r>
              <a:rPr lang="en-ID" sz="2000" dirty="0"/>
              <a:t> </a:t>
            </a:r>
            <a:r>
              <a:rPr lang="en-ID" sz="2000" dirty="0" err="1"/>
              <a:t>jaringan</a:t>
            </a:r>
            <a:r>
              <a:rPr lang="en-ID" sz="2000" dirty="0"/>
              <a:t> </a:t>
            </a:r>
            <a:r>
              <a:rPr lang="en-ID" sz="2000" dirty="0" err="1"/>
              <a:t>fisik</a:t>
            </a:r>
            <a:r>
              <a:rPr lang="en-ID" sz="2000" dirty="0"/>
              <a:t> </a:t>
            </a:r>
            <a:r>
              <a:rPr lang="en-ID" sz="2000" dirty="0" err="1"/>
              <a:t>menjadi</a:t>
            </a:r>
            <a:r>
              <a:rPr lang="en-ID" sz="2000" dirty="0"/>
              <a:t> </a:t>
            </a:r>
            <a:r>
              <a:rPr lang="en-ID" sz="2000" dirty="0" err="1"/>
              <a:t>beberapa</a:t>
            </a:r>
            <a:r>
              <a:rPr lang="en-ID" sz="2000" dirty="0"/>
              <a:t> </a:t>
            </a:r>
            <a:r>
              <a:rPr lang="en-ID" sz="2000" dirty="0" err="1"/>
              <a:t>jaringan</a:t>
            </a:r>
            <a:r>
              <a:rPr lang="en-ID" sz="2000" dirty="0"/>
              <a:t> </a:t>
            </a:r>
            <a:r>
              <a:rPr lang="en-ID" sz="2000" dirty="0" err="1"/>
              <a:t>logis</a:t>
            </a:r>
            <a:r>
              <a:rPr lang="en-ID" sz="2000" dirty="0"/>
              <a:t> yang </a:t>
            </a:r>
            <a:r>
              <a:rPr lang="en-ID" sz="2000" dirty="0" err="1"/>
              <a:t>terpisah</a:t>
            </a:r>
            <a:r>
              <a:rPr lang="en-ID" sz="2000" dirty="0"/>
              <a:t>.</a:t>
            </a:r>
            <a:br>
              <a:rPr lang="en-ID" sz="2000" dirty="0"/>
            </a:br>
            <a:r>
              <a:rPr lang="en-ID" sz="2000" dirty="0" err="1"/>
              <a:t>Artinya</a:t>
            </a:r>
            <a:r>
              <a:rPr lang="en-ID" sz="2000" dirty="0"/>
              <a:t>, </a:t>
            </a:r>
            <a:r>
              <a:rPr lang="en-ID" sz="2000" dirty="0" err="1"/>
              <a:t>meskipun</a:t>
            </a:r>
            <a:r>
              <a:rPr lang="en-ID" sz="2000" dirty="0"/>
              <a:t> </a:t>
            </a:r>
            <a:r>
              <a:rPr lang="en-ID" sz="2000" dirty="0" err="1"/>
              <a:t>semua</a:t>
            </a:r>
            <a:r>
              <a:rPr lang="en-ID" sz="2000" dirty="0"/>
              <a:t> </a:t>
            </a:r>
            <a:r>
              <a:rPr lang="en-ID" sz="2000" dirty="0" err="1"/>
              <a:t>komputer</a:t>
            </a:r>
            <a:r>
              <a:rPr lang="en-ID" sz="2000" dirty="0"/>
              <a:t> </a:t>
            </a:r>
            <a:r>
              <a:rPr lang="en-ID" sz="2000" dirty="0" err="1"/>
              <a:t>terhubung</a:t>
            </a:r>
            <a:r>
              <a:rPr lang="en-ID" sz="2000" dirty="0"/>
              <a:t> </a:t>
            </a:r>
            <a:r>
              <a:rPr lang="en-ID" sz="2000" dirty="0" err="1"/>
              <a:t>ke</a:t>
            </a:r>
            <a:r>
              <a:rPr lang="en-ID" sz="2000" dirty="0"/>
              <a:t> </a:t>
            </a:r>
            <a:r>
              <a:rPr lang="en-ID" sz="2000" b="1" dirty="0"/>
              <a:t>switch yang </a:t>
            </a:r>
            <a:r>
              <a:rPr lang="en-ID" sz="2000" b="1" dirty="0" err="1"/>
              <a:t>sama</a:t>
            </a:r>
            <a:r>
              <a:rPr lang="en-ID" sz="2000" dirty="0"/>
              <a:t>, </a:t>
            </a:r>
            <a:r>
              <a:rPr lang="en-ID" sz="2000" dirty="0" err="1"/>
              <a:t>mereka</a:t>
            </a:r>
            <a:r>
              <a:rPr lang="en-ID" sz="2000" dirty="0"/>
              <a:t> </a:t>
            </a:r>
            <a:r>
              <a:rPr lang="en-ID" sz="2000" dirty="0" err="1"/>
              <a:t>bisa</a:t>
            </a:r>
            <a:r>
              <a:rPr lang="en-ID" sz="2000" dirty="0"/>
              <a:t> </a:t>
            </a:r>
            <a:r>
              <a:rPr lang="en-ID" sz="2000" dirty="0" err="1"/>
              <a:t>berada</a:t>
            </a:r>
            <a:r>
              <a:rPr lang="en-ID" sz="2000" dirty="0"/>
              <a:t> </a:t>
            </a:r>
            <a:r>
              <a:rPr lang="en-ID" sz="2000" dirty="0" err="1"/>
              <a:t>dalam</a:t>
            </a:r>
            <a:r>
              <a:rPr lang="en-ID" sz="2000" dirty="0"/>
              <a:t> </a:t>
            </a:r>
            <a:r>
              <a:rPr lang="en-ID" sz="2000" b="1" dirty="0" err="1"/>
              <a:t>jaringan</a:t>
            </a:r>
            <a:r>
              <a:rPr lang="en-ID" sz="2000" b="1" dirty="0"/>
              <a:t> </a:t>
            </a:r>
            <a:r>
              <a:rPr lang="en-ID" sz="2000" b="1" dirty="0" err="1"/>
              <a:t>berbeda</a:t>
            </a:r>
            <a:r>
              <a:rPr lang="en-ID" sz="2000" dirty="0"/>
              <a:t> </a:t>
            </a:r>
            <a:r>
              <a:rPr lang="en-ID" sz="2000" dirty="0" err="1"/>
              <a:t>sesuai</a:t>
            </a:r>
            <a:r>
              <a:rPr lang="en-ID" sz="2000" dirty="0"/>
              <a:t> </a:t>
            </a:r>
            <a:r>
              <a:rPr lang="en-ID" sz="2000" dirty="0" err="1"/>
              <a:t>dengan</a:t>
            </a:r>
            <a:r>
              <a:rPr lang="en-ID" sz="2000" dirty="0"/>
              <a:t> </a:t>
            </a:r>
            <a:r>
              <a:rPr lang="en-ID" sz="2000" dirty="0" err="1"/>
              <a:t>pengaturan</a:t>
            </a:r>
            <a:r>
              <a:rPr lang="en-ID" sz="2000" dirty="0"/>
              <a:t> VLAN-</a:t>
            </a:r>
            <a:r>
              <a:rPr lang="en-ID" sz="2000" dirty="0" err="1"/>
              <a:t>nya</a:t>
            </a:r>
            <a:r>
              <a:rPr lang="en-ID" sz="2000" dirty="0"/>
              <a:t>.</a:t>
            </a:r>
            <a:br>
              <a:rPr lang="en-ID" sz="2000" dirty="0"/>
            </a:br>
            <a:r>
              <a:rPr lang="en-ID" sz="2000" dirty="0" err="1"/>
              <a:t>Dengan</a:t>
            </a:r>
            <a:r>
              <a:rPr lang="en-ID" sz="2000" dirty="0"/>
              <a:t> VLAN, administrator </a:t>
            </a:r>
            <a:r>
              <a:rPr lang="en-ID" sz="2000" dirty="0" err="1"/>
              <a:t>jaringan</a:t>
            </a:r>
            <a:r>
              <a:rPr lang="en-ID" sz="2000" dirty="0"/>
              <a:t> </a:t>
            </a:r>
            <a:r>
              <a:rPr lang="en-ID" sz="2000" dirty="0" err="1"/>
              <a:t>bisa</a:t>
            </a:r>
            <a:r>
              <a:rPr lang="en-ID" sz="2000" dirty="0"/>
              <a:t> </a:t>
            </a:r>
            <a:r>
              <a:rPr lang="en-ID" sz="2000" b="1" dirty="0" err="1"/>
              <a:t>mengelompokkan</a:t>
            </a:r>
            <a:r>
              <a:rPr lang="en-ID" sz="2000" b="1" dirty="0"/>
              <a:t> </a:t>
            </a:r>
            <a:r>
              <a:rPr lang="en-ID" sz="2000" b="1" dirty="0" err="1"/>
              <a:t>perangkat</a:t>
            </a:r>
            <a:r>
              <a:rPr lang="en-ID" sz="2000" b="1" dirty="0"/>
              <a:t> </a:t>
            </a:r>
            <a:r>
              <a:rPr lang="en-ID" sz="2000" b="1" dirty="0" err="1"/>
              <a:t>berdasarkan</a:t>
            </a:r>
            <a:r>
              <a:rPr lang="en-ID" sz="2000" b="1" dirty="0"/>
              <a:t> </a:t>
            </a:r>
            <a:r>
              <a:rPr lang="en-ID" sz="2000" b="1" dirty="0" err="1"/>
              <a:t>fungsi</a:t>
            </a:r>
            <a:r>
              <a:rPr lang="en-ID" sz="2000" b="1" dirty="0"/>
              <a:t>, </a:t>
            </a:r>
            <a:r>
              <a:rPr lang="en-ID" sz="2000" b="1" dirty="0" err="1"/>
              <a:t>departemen</a:t>
            </a:r>
            <a:r>
              <a:rPr lang="en-ID" sz="2000" b="1" dirty="0"/>
              <a:t>, </a:t>
            </a:r>
            <a:r>
              <a:rPr lang="en-ID" sz="2000" b="1" dirty="0" err="1"/>
              <a:t>atau</a:t>
            </a:r>
            <a:r>
              <a:rPr lang="en-ID" sz="2000" b="1" dirty="0"/>
              <a:t> </a:t>
            </a:r>
            <a:r>
              <a:rPr lang="en-ID" sz="2000" b="1" dirty="0" err="1"/>
              <a:t>keamanan</a:t>
            </a:r>
            <a:r>
              <a:rPr lang="en-ID" sz="2000" dirty="0"/>
              <a:t>, </a:t>
            </a:r>
            <a:r>
              <a:rPr lang="en-ID" sz="2000" dirty="0" err="1"/>
              <a:t>tanpa</a:t>
            </a:r>
            <a:r>
              <a:rPr lang="en-ID" sz="2000" dirty="0"/>
              <a:t> </a:t>
            </a:r>
            <a:r>
              <a:rPr lang="en-ID" sz="2000" dirty="0" err="1"/>
              <a:t>memperhatikan</a:t>
            </a:r>
            <a:r>
              <a:rPr lang="en-ID" sz="2000" dirty="0"/>
              <a:t> </a:t>
            </a:r>
            <a:r>
              <a:rPr lang="en-ID" sz="2000" dirty="0" err="1"/>
              <a:t>lokasi</a:t>
            </a:r>
            <a:r>
              <a:rPr lang="en-ID" sz="2000" dirty="0"/>
              <a:t> </a:t>
            </a:r>
            <a:r>
              <a:rPr lang="en-ID" sz="2000" dirty="0" err="1"/>
              <a:t>fisiknya</a:t>
            </a:r>
            <a:r>
              <a:rPr lang="en-ID" sz="2000" dirty="0"/>
              <a:t>.</a:t>
            </a:r>
            <a:br>
              <a:rPr lang="en-ID" sz="2000" dirty="0"/>
            </a:br>
            <a:endParaRPr lang="en-ID" sz="2000" dirty="0"/>
          </a:p>
        </p:txBody>
      </p:sp>
      <p:sp>
        <p:nvSpPr>
          <p:cNvPr id="3" name="Content Placeholder 2">
            <a:extLst>
              <a:ext uri="{FF2B5EF4-FFF2-40B4-BE49-F238E27FC236}">
                <a16:creationId xmlns:a16="http://schemas.microsoft.com/office/drawing/2014/main" id="{6E5D7EC3-C866-9198-26E1-01BAA1E94BD6}"/>
              </a:ext>
            </a:extLst>
          </p:cNvPr>
          <p:cNvSpPr>
            <a:spLocks noGrp="1"/>
          </p:cNvSpPr>
          <p:nvPr>
            <p:ph idx="1"/>
          </p:nvPr>
        </p:nvSpPr>
        <p:spPr>
          <a:xfrm>
            <a:off x="1604232" y="2831889"/>
            <a:ext cx="10018713" cy="4198498"/>
          </a:xfrm>
        </p:spPr>
        <p:txBody>
          <a:bodyPr>
            <a:normAutofit/>
          </a:bodyPr>
          <a:lstStyle/>
          <a:p>
            <a:r>
              <a:rPr lang="en-ID" sz="2000" b="1" dirty="0"/>
              <a:t>⚙️ Cara </a:t>
            </a:r>
            <a:r>
              <a:rPr lang="en-ID" sz="2000" b="1" dirty="0" err="1"/>
              <a:t>Kerja</a:t>
            </a:r>
            <a:r>
              <a:rPr lang="en-ID" sz="2000" b="1" dirty="0"/>
              <a:t> VLAN</a:t>
            </a:r>
          </a:p>
          <a:p>
            <a:r>
              <a:rPr lang="en-ID" sz="2000" dirty="0"/>
              <a:t>VLAN </a:t>
            </a:r>
            <a:r>
              <a:rPr lang="en-ID" sz="2000" dirty="0" err="1"/>
              <a:t>bekerja</a:t>
            </a:r>
            <a:r>
              <a:rPr lang="en-ID" sz="2000" dirty="0"/>
              <a:t> di </a:t>
            </a:r>
            <a:r>
              <a:rPr lang="en-ID" sz="2000" b="1" dirty="0" err="1"/>
              <a:t>lapisan</a:t>
            </a:r>
            <a:r>
              <a:rPr lang="en-ID" sz="2000" b="1" dirty="0"/>
              <a:t> 2 (Data Link Layer)</a:t>
            </a:r>
            <a:r>
              <a:rPr lang="en-ID" sz="2000" dirty="0"/>
              <a:t> pada model OSI.</a:t>
            </a:r>
          </a:p>
          <a:p>
            <a:r>
              <a:rPr lang="en-ID" sz="2000" dirty="0" err="1"/>
              <a:t>Setiap</a:t>
            </a:r>
            <a:r>
              <a:rPr lang="en-ID" sz="2000" dirty="0"/>
              <a:t> VLAN </a:t>
            </a:r>
            <a:r>
              <a:rPr lang="en-ID" sz="2000" dirty="0" err="1"/>
              <a:t>diberi</a:t>
            </a:r>
            <a:r>
              <a:rPr lang="en-ID" sz="2000" dirty="0"/>
              <a:t> </a:t>
            </a:r>
            <a:r>
              <a:rPr lang="en-ID" sz="2000" b="1" dirty="0"/>
              <a:t>ID </a:t>
            </a:r>
            <a:r>
              <a:rPr lang="en-ID" sz="2000" b="1" dirty="0" err="1"/>
              <a:t>unik</a:t>
            </a:r>
            <a:r>
              <a:rPr lang="en-ID" sz="2000" b="1" dirty="0"/>
              <a:t> (VLAN ID)</a:t>
            </a:r>
            <a:r>
              <a:rPr lang="en-ID" sz="2000" dirty="0"/>
              <a:t> yang </a:t>
            </a:r>
            <a:r>
              <a:rPr lang="en-ID" sz="2000" dirty="0" err="1"/>
              <a:t>digunakan</a:t>
            </a:r>
            <a:r>
              <a:rPr lang="en-ID" sz="2000" dirty="0"/>
              <a:t> </a:t>
            </a:r>
            <a:r>
              <a:rPr lang="en-ID" sz="2000" dirty="0" err="1"/>
              <a:t>untuk</a:t>
            </a:r>
            <a:r>
              <a:rPr lang="en-ID" sz="2000" dirty="0"/>
              <a:t> </a:t>
            </a:r>
            <a:r>
              <a:rPr lang="en-ID" sz="2000" dirty="0" err="1"/>
              <a:t>menandai</a:t>
            </a:r>
            <a:r>
              <a:rPr lang="en-ID" sz="2000" dirty="0"/>
              <a:t> </a:t>
            </a:r>
            <a:r>
              <a:rPr lang="en-ID" sz="2000" dirty="0" err="1"/>
              <a:t>paket</a:t>
            </a:r>
            <a:r>
              <a:rPr lang="en-ID" sz="2000" dirty="0"/>
              <a:t> data.</a:t>
            </a:r>
          </a:p>
          <a:p>
            <a:r>
              <a:rPr lang="en-ID" sz="2000" dirty="0"/>
              <a:t>Switch </a:t>
            </a:r>
            <a:r>
              <a:rPr lang="en-ID" sz="2000" dirty="0" err="1"/>
              <a:t>dengan</a:t>
            </a:r>
            <a:r>
              <a:rPr lang="en-ID" sz="2000" dirty="0"/>
              <a:t> </a:t>
            </a:r>
            <a:r>
              <a:rPr lang="en-ID" sz="2000" dirty="0" err="1"/>
              <a:t>fitur</a:t>
            </a:r>
            <a:r>
              <a:rPr lang="en-ID" sz="2000" dirty="0"/>
              <a:t> VLAN </a:t>
            </a:r>
            <a:r>
              <a:rPr lang="en-ID" sz="2000" dirty="0" err="1"/>
              <a:t>akan</a:t>
            </a:r>
            <a:r>
              <a:rPr lang="en-ID" sz="2000" dirty="0"/>
              <a:t> </a:t>
            </a:r>
            <a:r>
              <a:rPr lang="en-ID" sz="2000" b="1" dirty="0" err="1"/>
              <a:t>menandai</a:t>
            </a:r>
            <a:r>
              <a:rPr lang="en-ID" sz="2000" b="1" dirty="0"/>
              <a:t> (tag)</a:t>
            </a:r>
            <a:r>
              <a:rPr lang="en-ID" sz="2000" dirty="0"/>
              <a:t> </a:t>
            </a:r>
            <a:r>
              <a:rPr lang="en-ID" sz="2000" dirty="0" err="1"/>
              <a:t>setiap</a:t>
            </a:r>
            <a:r>
              <a:rPr lang="en-ID" sz="2000" dirty="0"/>
              <a:t> frame Ethernet </a:t>
            </a:r>
            <a:r>
              <a:rPr lang="en-ID" sz="2000" dirty="0" err="1"/>
              <a:t>dengan</a:t>
            </a:r>
            <a:r>
              <a:rPr lang="en-ID" sz="2000" dirty="0"/>
              <a:t> </a:t>
            </a:r>
            <a:r>
              <a:rPr lang="en-ID" sz="2000" b="1" dirty="0"/>
              <a:t>VLAN tag (802.1Q tagging)</a:t>
            </a:r>
            <a:r>
              <a:rPr lang="en-ID" sz="2000" dirty="0"/>
              <a:t>.</a:t>
            </a:r>
          </a:p>
          <a:p>
            <a:r>
              <a:rPr lang="en-ID" sz="2000" dirty="0"/>
              <a:t>Hanya </a:t>
            </a:r>
            <a:r>
              <a:rPr lang="en-ID" sz="2000" dirty="0" err="1"/>
              <a:t>perangkat</a:t>
            </a:r>
            <a:r>
              <a:rPr lang="en-ID" sz="2000" dirty="0"/>
              <a:t> </a:t>
            </a:r>
            <a:r>
              <a:rPr lang="en-ID" sz="2000" dirty="0" err="1"/>
              <a:t>dengan</a:t>
            </a:r>
            <a:r>
              <a:rPr lang="en-ID" sz="2000" dirty="0"/>
              <a:t> VLAN ID yang </a:t>
            </a:r>
            <a:r>
              <a:rPr lang="en-ID" sz="2000" dirty="0" err="1"/>
              <a:t>sama</a:t>
            </a:r>
            <a:r>
              <a:rPr lang="en-ID" sz="2000" dirty="0"/>
              <a:t> yang </a:t>
            </a:r>
            <a:r>
              <a:rPr lang="en-ID" sz="2000" dirty="0" err="1"/>
              <a:t>bisa</a:t>
            </a:r>
            <a:r>
              <a:rPr lang="en-ID" sz="2000" dirty="0"/>
              <a:t> </a:t>
            </a:r>
            <a:r>
              <a:rPr lang="en-ID" sz="2000" dirty="0" err="1"/>
              <a:t>saling</a:t>
            </a:r>
            <a:r>
              <a:rPr lang="en-ID" sz="2000" dirty="0"/>
              <a:t> </a:t>
            </a:r>
            <a:r>
              <a:rPr lang="en-ID" sz="2000" dirty="0" err="1"/>
              <a:t>berkomunikasi</a:t>
            </a:r>
            <a:r>
              <a:rPr lang="en-ID" sz="2000" dirty="0"/>
              <a:t> </a:t>
            </a:r>
            <a:r>
              <a:rPr lang="en-ID" sz="2000" dirty="0" err="1"/>
              <a:t>langsung</a:t>
            </a:r>
            <a:r>
              <a:rPr lang="en-ID" sz="2000" dirty="0"/>
              <a:t>.</a:t>
            </a:r>
          </a:p>
          <a:p>
            <a:endParaRPr lang="en-ID" dirty="0"/>
          </a:p>
        </p:txBody>
      </p:sp>
    </p:spTree>
    <p:extLst>
      <p:ext uri="{BB962C8B-B14F-4D97-AF65-F5344CB8AC3E}">
        <p14:creationId xmlns:p14="http://schemas.microsoft.com/office/powerpoint/2010/main" val="24932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F278-E973-B370-5BB8-9E08AAC61E6D}"/>
              </a:ext>
            </a:extLst>
          </p:cNvPr>
          <p:cNvSpPr>
            <a:spLocks noGrp="1"/>
          </p:cNvSpPr>
          <p:nvPr>
            <p:ph type="title"/>
          </p:nvPr>
        </p:nvSpPr>
        <p:spPr>
          <a:xfrm>
            <a:off x="1484311" y="1379095"/>
            <a:ext cx="10018713" cy="1059304"/>
          </a:xfrm>
        </p:spPr>
        <p:txBody>
          <a:bodyPr>
            <a:noAutofit/>
          </a:bodyPr>
          <a:lstStyle/>
          <a:p>
            <a:r>
              <a:rPr lang="en-ID" sz="1800" b="1" dirty="0"/>
              <a:t>💡 Tujuan dan Manfaat VLAN</a:t>
            </a:r>
            <a:br>
              <a:rPr lang="en-ID" sz="1800" b="1" dirty="0"/>
            </a:br>
            <a:r>
              <a:rPr lang="en-ID" sz="1800" b="1" dirty="0" err="1"/>
              <a:t>Meningkatkan</a:t>
            </a:r>
            <a:r>
              <a:rPr lang="en-ID" sz="1800" b="1" dirty="0"/>
              <a:t> </a:t>
            </a:r>
            <a:r>
              <a:rPr lang="en-ID" sz="1800" b="1" dirty="0" err="1"/>
              <a:t>keamanan</a:t>
            </a:r>
            <a:br>
              <a:rPr lang="en-ID" sz="1800" dirty="0"/>
            </a:br>
            <a:r>
              <a:rPr lang="en-ID" sz="1800" dirty="0"/>
              <a:t>→ Data </a:t>
            </a:r>
            <a:r>
              <a:rPr lang="en-ID" sz="1800" dirty="0" err="1"/>
              <a:t>antar</a:t>
            </a:r>
            <a:r>
              <a:rPr lang="en-ID" sz="1800" dirty="0"/>
              <a:t> VLAN </a:t>
            </a:r>
            <a:r>
              <a:rPr lang="en-ID" sz="1800" dirty="0" err="1"/>
              <a:t>tidak</a:t>
            </a:r>
            <a:r>
              <a:rPr lang="en-ID" sz="1800" dirty="0"/>
              <a:t> </a:t>
            </a:r>
            <a:r>
              <a:rPr lang="en-ID" sz="1800" dirty="0" err="1"/>
              <a:t>bisa</a:t>
            </a:r>
            <a:r>
              <a:rPr lang="en-ID" sz="1800" dirty="0"/>
              <a:t> </a:t>
            </a:r>
            <a:r>
              <a:rPr lang="en-ID" sz="1800" dirty="0" err="1"/>
              <a:t>saling</a:t>
            </a:r>
            <a:r>
              <a:rPr lang="en-ID" sz="1800" dirty="0"/>
              <a:t> </a:t>
            </a:r>
            <a:r>
              <a:rPr lang="en-ID" sz="1800" dirty="0" err="1"/>
              <a:t>diakses</a:t>
            </a:r>
            <a:r>
              <a:rPr lang="en-ID" sz="1800" dirty="0"/>
              <a:t> </a:t>
            </a:r>
            <a:r>
              <a:rPr lang="en-ID" sz="1800" dirty="0" err="1"/>
              <a:t>tanpa</a:t>
            </a:r>
            <a:r>
              <a:rPr lang="en-ID" sz="1800" dirty="0"/>
              <a:t> </a:t>
            </a:r>
            <a:r>
              <a:rPr lang="en-ID" sz="1800" dirty="0" err="1"/>
              <a:t>konfigurasi</a:t>
            </a:r>
            <a:r>
              <a:rPr lang="en-ID" sz="1800" dirty="0"/>
              <a:t> </a:t>
            </a:r>
            <a:r>
              <a:rPr lang="en-ID" sz="1800" dirty="0" err="1"/>
              <a:t>khusus</a:t>
            </a:r>
            <a:r>
              <a:rPr lang="en-ID" sz="1800" dirty="0"/>
              <a:t> (</a:t>
            </a:r>
            <a:r>
              <a:rPr lang="en-ID" sz="1800" dirty="0" err="1"/>
              <a:t>misalnya</a:t>
            </a:r>
            <a:r>
              <a:rPr lang="en-ID" sz="1800" dirty="0"/>
              <a:t> </a:t>
            </a:r>
            <a:r>
              <a:rPr lang="en-ID" sz="1800" dirty="0" err="1"/>
              <a:t>melalui</a:t>
            </a:r>
            <a:r>
              <a:rPr lang="en-ID" sz="1800" dirty="0"/>
              <a:t> router).</a:t>
            </a:r>
            <a:br>
              <a:rPr lang="en-ID" sz="1800" dirty="0"/>
            </a:br>
            <a:r>
              <a:rPr lang="en-ID" sz="1800" b="1" dirty="0" err="1"/>
              <a:t>Mengurangi</a:t>
            </a:r>
            <a:r>
              <a:rPr lang="en-ID" sz="1800" b="1" dirty="0"/>
              <a:t> broadcast domain</a:t>
            </a:r>
            <a:br>
              <a:rPr lang="en-ID" sz="1800" dirty="0"/>
            </a:br>
            <a:r>
              <a:rPr lang="en-ID" sz="1800" dirty="0"/>
              <a:t>→ </a:t>
            </a:r>
            <a:r>
              <a:rPr lang="en-ID" sz="1800" dirty="0" err="1"/>
              <a:t>Setiap</a:t>
            </a:r>
            <a:r>
              <a:rPr lang="en-ID" sz="1800" dirty="0"/>
              <a:t> VLAN </a:t>
            </a:r>
            <a:r>
              <a:rPr lang="en-ID" sz="1800" dirty="0" err="1"/>
              <a:t>memiliki</a:t>
            </a:r>
            <a:r>
              <a:rPr lang="en-ID" sz="1800" dirty="0"/>
              <a:t> domain broadcast </a:t>
            </a:r>
            <a:r>
              <a:rPr lang="en-ID" sz="1800" dirty="0" err="1"/>
              <a:t>sendiri</a:t>
            </a:r>
            <a:r>
              <a:rPr lang="en-ID" sz="1800" dirty="0"/>
              <a:t>, </a:t>
            </a:r>
            <a:r>
              <a:rPr lang="en-ID" sz="1800" dirty="0" err="1"/>
              <a:t>sehingga</a:t>
            </a:r>
            <a:r>
              <a:rPr lang="en-ID" sz="1800" dirty="0"/>
              <a:t> </a:t>
            </a:r>
            <a:r>
              <a:rPr lang="en-ID" sz="1800" dirty="0" err="1"/>
              <a:t>lalu</a:t>
            </a:r>
            <a:r>
              <a:rPr lang="en-ID" sz="1800" dirty="0"/>
              <a:t> </a:t>
            </a:r>
            <a:r>
              <a:rPr lang="en-ID" sz="1800" dirty="0" err="1"/>
              <a:t>lintas</a:t>
            </a:r>
            <a:r>
              <a:rPr lang="en-ID" sz="1800" dirty="0"/>
              <a:t> </a:t>
            </a:r>
            <a:r>
              <a:rPr lang="en-ID" sz="1800" dirty="0" err="1"/>
              <a:t>jaringan</a:t>
            </a:r>
            <a:r>
              <a:rPr lang="en-ID" sz="1800" dirty="0"/>
              <a:t> </a:t>
            </a:r>
            <a:r>
              <a:rPr lang="en-ID" sz="1800" dirty="0" err="1"/>
              <a:t>menjadi</a:t>
            </a:r>
            <a:r>
              <a:rPr lang="en-ID" sz="1800" dirty="0"/>
              <a:t> </a:t>
            </a:r>
            <a:r>
              <a:rPr lang="en-ID" sz="1800" dirty="0" err="1"/>
              <a:t>lebih</a:t>
            </a:r>
            <a:r>
              <a:rPr lang="en-ID" sz="1800" dirty="0"/>
              <a:t> </a:t>
            </a:r>
            <a:r>
              <a:rPr lang="en-ID" sz="1800" dirty="0" err="1"/>
              <a:t>efisien</a:t>
            </a:r>
            <a:r>
              <a:rPr lang="en-ID" sz="1800" dirty="0"/>
              <a:t>.</a:t>
            </a:r>
            <a:br>
              <a:rPr lang="en-ID" sz="1800" dirty="0"/>
            </a:br>
            <a:r>
              <a:rPr lang="en-ID" sz="1800" b="1" dirty="0" err="1"/>
              <a:t>Manajemen</a:t>
            </a:r>
            <a:r>
              <a:rPr lang="en-ID" sz="1800" b="1" dirty="0"/>
              <a:t> </a:t>
            </a:r>
            <a:r>
              <a:rPr lang="en-ID" sz="1800" b="1" dirty="0" err="1"/>
              <a:t>jaringan</a:t>
            </a:r>
            <a:r>
              <a:rPr lang="en-ID" sz="1800" b="1" dirty="0"/>
              <a:t> </a:t>
            </a:r>
            <a:r>
              <a:rPr lang="en-ID" sz="1800" b="1" dirty="0" err="1"/>
              <a:t>lebih</a:t>
            </a:r>
            <a:r>
              <a:rPr lang="en-ID" sz="1800" b="1" dirty="0"/>
              <a:t> </a:t>
            </a:r>
            <a:r>
              <a:rPr lang="en-ID" sz="1800" b="1" dirty="0" err="1"/>
              <a:t>mudah</a:t>
            </a:r>
            <a:br>
              <a:rPr lang="en-ID" sz="1800" dirty="0"/>
            </a:br>
            <a:r>
              <a:rPr lang="en-ID" sz="1800" dirty="0"/>
              <a:t>→ </a:t>
            </a:r>
            <a:r>
              <a:rPr lang="en-ID" sz="1800" dirty="0" err="1"/>
              <a:t>Perubahan</a:t>
            </a:r>
            <a:r>
              <a:rPr lang="en-ID" sz="1800" dirty="0"/>
              <a:t> </a:t>
            </a:r>
            <a:r>
              <a:rPr lang="en-ID" sz="1800" dirty="0" err="1"/>
              <a:t>logis</a:t>
            </a:r>
            <a:r>
              <a:rPr lang="en-ID" sz="1800" dirty="0"/>
              <a:t> </a:t>
            </a:r>
            <a:r>
              <a:rPr lang="en-ID" sz="1800" dirty="0" err="1"/>
              <a:t>jaringan</a:t>
            </a:r>
            <a:r>
              <a:rPr lang="en-ID" sz="1800" dirty="0"/>
              <a:t> </a:t>
            </a:r>
            <a:r>
              <a:rPr lang="en-ID" sz="1800" dirty="0" err="1"/>
              <a:t>tidak</a:t>
            </a:r>
            <a:r>
              <a:rPr lang="en-ID" sz="1800" dirty="0"/>
              <a:t> </a:t>
            </a:r>
            <a:r>
              <a:rPr lang="en-ID" sz="1800" dirty="0" err="1"/>
              <a:t>perlu</a:t>
            </a:r>
            <a:r>
              <a:rPr lang="en-ID" sz="1800" dirty="0"/>
              <a:t> </a:t>
            </a:r>
            <a:r>
              <a:rPr lang="en-ID" sz="1800" dirty="0" err="1"/>
              <a:t>memindahkan</a:t>
            </a:r>
            <a:r>
              <a:rPr lang="en-ID" sz="1800" dirty="0"/>
              <a:t> </a:t>
            </a:r>
            <a:r>
              <a:rPr lang="en-ID" sz="1800" dirty="0" err="1"/>
              <a:t>kabel</a:t>
            </a:r>
            <a:r>
              <a:rPr lang="en-ID" sz="1800" dirty="0"/>
              <a:t> </a:t>
            </a:r>
            <a:r>
              <a:rPr lang="en-ID" sz="1800" dirty="0" err="1"/>
              <a:t>fisik</a:t>
            </a:r>
            <a:r>
              <a:rPr lang="en-ID" sz="1800" dirty="0"/>
              <a:t>.</a:t>
            </a:r>
            <a:br>
              <a:rPr lang="en-ID" sz="1800" dirty="0"/>
            </a:br>
            <a:r>
              <a:rPr lang="en-ID" sz="1800" b="1" dirty="0" err="1"/>
              <a:t>Meningkatkan</a:t>
            </a:r>
            <a:r>
              <a:rPr lang="en-ID" sz="1800" b="1" dirty="0"/>
              <a:t> </a:t>
            </a:r>
            <a:r>
              <a:rPr lang="en-ID" sz="1800" b="1" dirty="0" err="1"/>
              <a:t>performa</a:t>
            </a:r>
            <a:br>
              <a:rPr lang="en-ID" sz="1800" dirty="0"/>
            </a:br>
            <a:r>
              <a:rPr lang="en-ID" sz="1800" dirty="0"/>
              <a:t>→ </a:t>
            </a:r>
            <a:r>
              <a:rPr lang="en-ID" sz="1800" dirty="0" err="1"/>
              <a:t>Mengurangi</a:t>
            </a:r>
            <a:r>
              <a:rPr lang="en-ID" sz="1800" dirty="0"/>
              <a:t> </a:t>
            </a:r>
            <a:r>
              <a:rPr lang="en-ID" sz="1800" dirty="0" err="1"/>
              <a:t>beban</a:t>
            </a:r>
            <a:r>
              <a:rPr lang="en-ID" sz="1800" dirty="0"/>
              <a:t> broadcast dan </a:t>
            </a:r>
            <a:r>
              <a:rPr lang="en-ID" sz="1800" dirty="0" err="1"/>
              <a:t>meningkatkan</a:t>
            </a:r>
            <a:r>
              <a:rPr lang="en-ID" sz="1800" dirty="0"/>
              <a:t> </a:t>
            </a:r>
            <a:r>
              <a:rPr lang="en-ID" sz="1800" dirty="0" err="1"/>
              <a:t>kecepatan</a:t>
            </a:r>
            <a:r>
              <a:rPr lang="en-ID" sz="1800" dirty="0"/>
              <a:t> </a:t>
            </a:r>
            <a:r>
              <a:rPr lang="en-ID" sz="1800" dirty="0" err="1"/>
              <a:t>respon</a:t>
            </a:r>
            <a:r>
              <a:rPr lang="en-ID" sz="1800" dirty="0"/>
              <a:t> </a:t>
            </a:r>
            <a:r>
              <a:rPr lang="en-ID" sz="1800" dirty="0" err="1"/>
              <a:t>jaringan</a:t>
            </a:r>
            <a:r>
              <a:rPr lang="en-ID" sz="1800" dirty="0"/>
              <a:t>.</a:t>
            </a:r>
            <a:br>
              <a:rPr lang="en-ID" sz="1800" dirty="0"/>
            </a:br>
            <a:r>
              <a:rPr lang="en-ID" sz="1800" b="1" dirty="0" err="1"/>
              <a:t>Fleksibilitas</a:t>
            </a:r>
            <a:r>
              <a:rPr lang="en-ID" sz="1800" b="1" dirty="0"/>
              <a:t> </a:t>
            </a:r>
            <a:r>
              <a:rPr lang="en-ID" sz="1800" b="1" dirty="0" err="1"/>
              <a:t>tinggi</a:t>
            </a:r>
            <a:br>
              <a:rPr lang="en-ID" sz="1800" dirty="0"/>
            </a:br>
            <a:r>
              <a:rPr lang="en-ID" sz="1800" dirty="0"/>
              <a:t>→ </a:t>
            </a:r>
            <a:r>
              <a:rPr lang="en-ID" sz="1800" dirty="0" err="1"/>
              <a:t>Perangkat</a:t>
            </a:r>
            <a:r>
              <a:rPr lang="en-ID" sz="1800" dirty="0"/>
              <a:t> </a:t>
            </a:r>
            <a:r>
              <a:rPr lang="en-ID" sz="1800" dirty="0" err="1"/>
              <a:t>bisa</a:t>
            </a:r>
            <a:r>
              <a:rPr lang="en-ID" sz="1800" dirty="0"/>
              <a:t> </a:t>
            </a:r>
            <a:r>
              <a:rPr lang="en-ID" sz="1800" dirty="0" err="1"/>
              <a:t>dipindahkan</a:t>
            </a:r>
            <a:r>
              <a:rPr lang="en-ID" sz="1800" dirty="0"/>
              <a:t> </a:t>
            </a:r>
            <a:r>
              <a:rPr lang="en-ID" sz="1800" dirty="0" err="1"/>
              <a:t>ke</a:t>
            </a:r>
            <a:r>
              <a:rPr lang="en-ID" sz="1800" dirty="0"/>
              <a:t> VLAN lain </a:t>
            </a:r>
            <a:r>
              <a:rPr lang="en-ID" sz="1800" dirty="0" err="1"/>
              <a:t>cukup</a:t>
            </a:r>
            <a:r>
              <a:rPr lang="en-ID" sz="1800" dirty="0"/>
              <a:t> </a:t>
            </a:r>
            <a:r>
              <a:rPr lang="en-ID" sz="1800" dirty="0" err="1"/>
              <a:t>dengan</a:t>
            </a:r>
            <a:r>
              <a:rPr lang="en-ID" sz="1800" dirty="0"/>
              <a:t> </a:t>
            </a:r>
            <a:r>
              <a:rPr lang="en-ID" sz="1800" dirty="0" err="1"/>
              <a:t>pengaturan</a:t>
            </a:r>
            <a:r>
              <a:rPr lang="en-ID" sz="1800" dirty="0"/>
              <a:t> di switch.</a:t>
            </a:r>
            <a:br>
              <a:rPr lang="en-ID" sz="1800" dirty="0"/>
            </a:br>
            <a:br>
              <a:rPr lang="en-ID" sz="1600" dirty="0"/>
            </a:br>
            <a:endParaRPr lang="en-ID" sz="1600" dirty="0"/>
          </a:p>
        </p:txBody>
      </p:sp>
      <p:sp>
        <p:nvSpPr>
          <p:cNvPr id="3" name="Content Placeholder 2">
            <a:extLst>
              <a:ext uri="{FF2B5EF4-FFF2-40B4-BE49-F238E27FC236}">
                <a16:creationId xmlns:a16="http://schemas.microsoft.com/office/drawing/2014/main" id="{F71F60EE-A821-82F3-9DED-1BEC820C3BA2}"/>
              </a:ext>
            </a:extLst>
          </p:cNvPr>
          <p:cNvSpPr>
            <a:spLocks noGrp="1"/>
          </p:cNvSpPr>
          <p:nvPr>
            <p:ph idx="1"/>
          </p:nvPr>
        </p:nvSpPr>
        <p:spPr>
          <a:xfrm>
            <a:off x="2263515" y="4077325"/>
            <a:ext cx="9598988" cy="2353454"/>
          </a:xfrm>
        </p:spPr>
        <p:txBody>
          <a:bodyPr>
            <a:noAutofit/>
          </a:bodyPr>
          <a:lstStyle/>
          <a:p>
            <a:r>
              <a:rPr lang="en-ID" sz="1600" b="1" dirty="0"/>
              <a:t>🧠 Jenis-Jenis VLAN</a:t>
            </a:r>
          </a:p>
          <a:p>
            <a:r>
              <a:rPr lang="en-ID" sz="1600" b="1" dirty="0"/>
              <a:t>Default VLAN</a:t>
            </a:r>
            <a:br>
              <a:rPr lang="en-ID" sz="1600" dirty="0"/>
            </a:br>
            <a:r>
              <a:rPr lang="en-ID" sz="1600" dirty="0"/>
              <a:t>→ VLAN </a:t>
            </a:r>
            <a:r>
              <a:rPr lang="en-ID" sz="1600" dirty="0" err="1"/>
              <a:t>bawaan</a:t>
            </a:r>
            <a:r>
              <a:rPr lang="en-ID" sz="1600" dirty="0"/>
              <a:t> (</a:t>
            </a:r>
            <a:r>
              <a:rPr lang="en-ID" sz="1600" dirty="0" err="1"/>
              <a:t>biasanya</a:t>
            </a:r>
            <a:r>
              <a:rPr lang="en-ID" sz="1600" dirty="0"/>
              <a:t> VLAN 1). </a:t>
            </a:r>
            <a:r>
              <a:rPr lang="en-ID" sz="1600" dirty="0" err="1"/>
              <a:t>Semua</a:t>
            </a:r>
            <a:r>
              <a:rPr lang="en-ID" sz="1600" dirty="0"/>
              <a:t> port switch </a:t>
            </a:r>
            <a:r>
              <a:rPr lang="en-ID" sz="1600" dirty="0" err="1"/>
              <a:t>awalnya</a:t>
            </a:r>
            <a:r>
              <a:rPr lang="en-ID" sz="1600" dirty="0"/>
              <a:t> </a:t>
            </a:r>
            <a:r>
              <a:rPr lang="en-ID" sz="1600" dirty="0" err="1"/>
              <a:t>tergabung</a:t>
            </a:r>
            <a:r>
              <a:rPr lang="en-ID" sz="1600" dirty="0"/>
              <a:t> di </a:t>
            </a:r>
            <a:r>
              <a:rPr lang="en-ID" sz="1600" dirty="0" err="1"/>
              <a:t>sini</a:t>
            </a:r>
            <a:r>
              <a:rPr lang="en-ID" sz="1600" dirty="0"/>
              <a:t>.</a:t>
            </a:r>
          </a:p>
          <a:p>
            <a:r>
              <a:rPr lang="en-ID" sz="1600" b="1" dirty="0"/>
              <a:t>Data VLAN</a:t>
            </a:r>
            <a:br>
              <a:rPr lang="en-ID" sz="1600" dirty="0"/>
            </a:br>
            <a:r>
              <a:rPr lang="en-ID" sz="1600" dirty="0"/>
              <a:t>→ VLAN yang </a:t>
            </a:r>
            <a:r>
              <a:rPr lang="en-ID" sz="1600" dirty="0" err="1"/>
              <a:t>digunakan</a:t>
            </a:r>
            <a:r>
              <a:rPr lang="en-ID" sz="1600" dirty="0"/>
              <a:t> </a:t>
            </a:r>
            <a:r>
              <a:rPr lang="en-ID" sz="1600" dirty="0" err="1"/>
              <a:t>untuk</a:t>
            </a:r>
            <a:r>
              <a:rPr lang="en-ID" sz="1600" dirty="0"/>
              <a:t> </a:t>
            </a:r>
            <a:r>
              <a:rPr lang="en-ID" sz="1600" dirty="0" err="1"/>
              <a:t>lalu</a:t>
            </a:r>
            <a:r>
              <a:rPr lang="en-ID" sz="1600" dirty="0"/>
              <a:t> </a:t>
            </a:r>
            <a:r>
              <a:rPr lang="en-ID" sz="1600" dirty="0" err="1"/>
              <a:t>lintas</a:t>
            </a:r>
            <a:r>
              <a:rPr lang="en-ID" sz="1600" dirty="0"/>
              <a:t> data </a:t>
            </a:r>
            <a:r>
              <a:rPr lang="en-ID" sz="1600" dirty="0" err="1"/>
              <a:t>pengguna</a:t>
            </a:r>
            <a:r>
              <a:rPr lang="en-ID" sz="1600" dirty="0"/>
              <a:t>.</a:t>
            </a:r>
          </a:p>
          <a:p>
            <a:r>
              <a:rPr lang="en-ID" sz="1600" b="1" dirty="0"/>
              <a:t>Voice VLAN</a:t>
            </a:r>
            <a:br>
              <a:rPr lang="en-ID" sz="1600" dirty="0"/>
            </a:br>
            <a:r>
              <a:rPr lang="en-ID" sz="1600" dirty="0"/>
              <a:t>→ VLAN </a:t>
            </a:r>
            <a:r>
              <a:rPr lang="en-ID" sz="1600" dirty="0" err="1"/>
              <a:t>khusus</a:t>
            </a:r>
            <a:r>
              <a:rPr lang="en-ID" sz="1600" dirty="0"/>
              <a:t> </a:t>
            </a:r>
            <a:r>
              <a:rPr lang="en-ID" sz="1600" dirty="0" err="1"/>
              <a:t>untuk</a:t>
            </a:r>
            <a:r>
              <a:rPr lang="en-ID" sz="1600" dirty="0"/>
              <a:t> </a:t>
            </a:r>
            <a:r>
              <a:rPr lang="en-ID" sz="1600" dirty="0" err="1"/>
              <a:t>lalu</a:t>
            </a:r>
            <a:r>
              <a:rPr lang="en-ID" sz="1600" dirty="0"/>
              <a:t> </a:t>
            </a:r>
            <a:r>
              <a:rPr lang="en-ID" sz="1600" dirty="0" err="1"/>
              <a:t>lintas</a:t>
            </a:r>
            <a:r>
              <a:rPr lang="en-ID" sz="1600" dirty="0"/>
              <a:t> </a:t>
            </a:r>
            <a:r>
              <a:rPr lang="en-ID" sz="1600" dirty="0" err="1"/>
              <a:t>suara</a:t>
            </a:r>
            <a:r>
              <a:rPr lang="en-ID" sz="1600" dirty="0"/>
              <a:t> (VoIP) agar </a:t>
            </a:r>
            <a:r>
              <a:rPr lang="en-ID" sz="1600" dirty="0" err="1"/>
              <a:t>lebih</a:t>
            </a:r>
            <a:r>
              <a:rPr lang="en-ID" sz="1600" dirty="0"/>
              <a:t> </a:t>
            </a:r>
            <a:r>
              <a:rPr lang="en-ID" sz="1600" dirty="0" err="1"/>
              <a:t>stabil</a:t>
            </a:r>
            <a:r>
              <a:rPr lang="en-ID" sz="1600" dirty="0"/>
              <a:t>.</a:t>
            </a:r>
          </a:p>
          <a:p>
            <a:r>
              <a:rPr lang="en-ID" sz="1600" b="1" dirty="0"/>
              <a:t>Management VLAN</a:t>
            </a:r>
            <a:br>
              <a:rPr lang="en-ID" sz="1600" dirty="0"/>
            </a:br>
            <a:r>
              <a:rPr lang="en-ID" sz="1600" dirty="0"/>
              <a:t>→ VLAN yang </a:t>
            </a:r>
            <a:r>
              <a:rPr lang="en-ID" sz="1600" dirty="0" err="1"/>
              <a:t>digunakan</a:t>
            </a:r>
            <a:r>
              <a:rPr lang="en-ID" sz="1600" dirty="0"/>
              <a:t> </a:t>
            </a:r>
            <a:r>
              <a:rPr lang="en-ID" sz="1600" dirty="0" err="1"/>
              <a:t>untuk</a:t>
            </a:r>
            <a:r>
              <a:rPr lang="en-ID" sz="1600" dirty="0"/>
              <a:t> </a:t>
            </a:r>
            <a:r>
              <a:rPr lang="en-ID" sz="1600" dirty="0" err="1"/>
              <a:t>mengatur</a:t>
            </a:r>
            <a:r>
              <a:rPr lang="en-ID" sz="1600" dirty="0"/>
              <a:t> </a:t>
            </a:r>
            <a:r>
              <a:rPr lang="en-ID" sz="1600" dirty="0" err="1"/>
              <a:t>perangkat</a:t>
            </a:r>
            <a:r>
              <a:rPr lang="en-ID" sz="1600" dirty="0"/>
              <a:t> </a:t>
            </a:r>
            <a:r>
              <a:rPr lang="en-ID" sz="1600" dirty="0" err="1"/>
              <a:t>jaringan</a:t>
            </a:r>
            <a:r>
              <a:rPr lang="en-ID" sz="1600" dirty="0"/>
              <a:t> (</a:t>
            </a:r>
            <a:r>
              <a:rPr lang="en-ID" sz="1600" dirty="0" err="1"/>
              <a:t>seperti</a:t>
            </a:r>
            <a:r>
              <a:rPr lang="en-ID" sz="1600" dirty="0"/>
              <a:t> switch </a:t>
            </a:r>
            <a:r>
              <a:rPr lang="en-ID" sz="1600" dirty="0" err="1"/>
              <a:t>atau</a:t>
            </a:r>
            <a:r>
              <a:rPr lang="en-ID" sz="1600" dirty="0"/>
              <a:t> router).</a:t>
            </a:r>
          </a:p>
          <a:p>
            <a:r>
              <a:rPr lang="en-ID" sz="1600" b="1" dirty="0"/>
              <a:t>Native VLAN</a:t>
            </a:r>
            <a:br>
              <a:rPr lang="en-ID" sz="1600" dirty="0"/>
            </a:br>
            <a:r>
              <a:rPr lang="en-ID" sz="1600" dirty="0"/>
              <a:t>→ VLAN yang </a:t>
            </a:r>
            <a:r>
              <a:rPr lang="en-ID" sz="1600" dirty="0" err="1"/>
              <a:t>tidak</a:t>
            </a:r>
            <a:r>
              <a:rPr lang="en-ID" sz="1600" dirty="0"/>
              <a:t> </a:t>
            </a:r>
            <a:r>
              <a:rPr lang="en-ID" sz="1600" dirty="0" err="1"/>
              <a:t>diberi</a:t>
            </a:r>
            <a:r>
              <a:rPr lang="en-ID" sz="1600" dirty="0"/>
              <a:t> tag pada trunk port (</a:t>
            </a:r>
            <a:r>
              <a:rPr lang="en-ID" sz="1600" dirty="0" err="1"/>
              <a:t>biasanya</a:t>
            </a:r>
            <a:r>
              <a:rPr lang="en-ID" sz="1600" dirty="0"/>
              <a:t> VLAN 1).</a:t>
            </a:r>
          </a:p>
        </p:txBody>
      </p:sp>
    </p:spTree>
    <p:extLst>
      <p:ext uri="{BB962C8B-B14F-4D97-AF65-F5344CB8AC3E}">
        <p14:creationId xmlns:p14="http://schemas.microsoft.com/office/powerpoint/2010/main" val="36110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C6B1-8642-981D-5039-E2EA8C129A86}"/>
              </a:ext>
            </a:extLst>
          </p:cNvPr>
          <p:cNvSpPr>
            <a:spLocks noGrp="1"/>
          </p:cNvSpPr>
          <p:nvPr>
            <p:ph type="title"/>
          </p:nvPr>
        </p:nvSpPr>
        <p:spPr/>
        <p:txBody>
          <a:bodyPr>
            <a:noAutofit/>
          </a:bodyPr>
          <a:lstStyle/>
          <a:p>
            <a:r>
              <a:rPr lang="en-ID" sz="2000" b="1" dirty="0"/>
              <a:t>🔌 Jenis Port pada VLAN</a:t>
            </a:r>
            <a:br>
              <a:rPr lang="en-ID" sz="2000" b="1" dirty="0"/>
            </a:br>
            <a:r>
              <a:rPr lang="en-ID" sz="2000" b="1" dirty="0"/>
              <a:t>Access Port</a:t>
            </a:r>
            <a:br>
              <a:rPr lang="en-ID" sz="2000" dirty="0"/>
            </a:br>
            <a:r>
              <a:rPr lang="en-ID" sz="2000" dirty="0"/>
              <a:t>→ Hanya </a:t>
            </a:r>
            <a:r>
              <a:rPr lang="en-ID" sz="2000" dirty="0" err="1"/>
              <a:t>terhubung</a:t>
            </a:r>
            <a:r>
              <a:rPr lang="en-ID" sz="2000" dirty="0"/>
              <a:t> </a:t>
            </a:r>
            <a:r>
              <a:rPr lang="en-ID" sz="2000" dirty="0" err="1"/>
              <a:t>ke</a:t>
            </a:r>
            <a:r>
              <a:rPr lang="en-ID" sz="2000" dirty="0"/>
              <a:t> </a:t>
            </a:r>
            <a:r>
              <a:rPr lang="en-ID" sz="2000" dirty="0" err="1"/>
              <a:t>satu</a:t>
            </a:r>
            <a:r>
              <a:rPr lang="en-ID" sz="2000" dirty="0"/>
              <a:t> VLAN, </a:t>
            </a:r>
            <a:r>
              <a:rPr lang="en-ID" sz="2000" dirty="0" err="1"/>
              <a:t>biasanya</a:t>
            </a:r>
            <a:r>
              <a:rPr lang="en-ID" sz="2000" dirty="0"/>
              <a:t> </a:t>
            </a:r>
            <a:r>
              <a:rPr lang="en-ID" sz="2000" dirty="0" err="1"/>
              <a:t>untuk</a:t>
            </a:r>
            <a:r>
              <a:rPr lang="en-ID" sz="2000" dirty="0"/>
              <a:t> </a:t>
            </a:r>
            <a:r>
              <a:rPr lang="en-ID" sz="2000" dirty="0" err="1"/>
              <a:t>perangkat</a:t>
            </a:r>
            <a:r>
              <a:rPr lang="en-ID" sz="2000" dirty="0"/>
              <a:t> </a:t>
            </a:r>
            <a:r>
              <a:rPr lang="en-ID" sz="2000" dirty="0" err="1"/>
              <a:t>akhir</a:t>
            </a:r>
            <a:r>
              <a:rPr lang="en-ID" sz="2000" dirty="0"/>
              <a:t> (PC, printer).</a:t>
            </a:r>
            <a:br>
              <a:rPr lang="en-ID" sz="2000" dirty="0"/>
            </a:br>
            <a:r>
              <a:rPr lang="en-ID" sz="2000" b="1" dirty="0"/>
              <a:t>Trunk Port</a:t>
            </a:r>
            <a:br>
              <a:rPr lang="en-ID" sz="2000" dirty="0"/>
            </a:br>
            <a:r>
              <a:rPr lang="en-ID" sz="2000" dirty="0"/>
              <a:t>→ </a:t>
            </a:r>
            <a:r>
              <a:rPr lang="en-ID" sz="2000" dirty="0" err="1"/>
              <a:t>Menghubungkan</a:t>
            </a:r>
            <a:r>
              <a:rPr lang="en-ID" sz="2000" dirty="0"/>
              <a:t> </a:t>
            </a:r>
            <a:r>
              <a:rPr lang="en-ID" sz="2000" dirty="0" err="1"/>
              <a:t>antar</a:t>
            </a:r>
            <a:r>
              <a:rPr lang="en-ID" sz="2000" dirty="0"/>
              <a:t> switch dan </a:t>
            </a:r>
            <a:r>
              <a:rPr lang="en-ID" sz="2000" dirty="0" err="1"/>
              <a:t>membawa</a:t>
            </a:r>
            <a:r>
              <a:rPr lang="en-ID" sz="2000" dirty="0"/>
              <a:t> </a:t>
            </a:r>
            <a:r>
              <a:rPr lang="en-ID" sz="2000" dirty="0" err="1"/>
              <a:t>beberapa</a:t>
            </a:r>
            <a:r>
              <a:rPr lang="en-ID" sz="2000" dirty="0"/>
              <a:t> VLAN </a:t>
            </a:r>
            <a:r>
              <a:rPr lang="en-ID" sz="2000" dirty="0" err="1"/>
              <a:t>sekaligus</a:t>
            </a:r>
            <a:r>
              <a:rPr lang="en-ID" sz="2000" dirty="0"/>
              <a:t>.</a:t>
            </a:r>
            <a:br>
              <a:rPr lang="en-ID" sz="2000" dirty="0"/>
            </a:br>
            <a:r>
              <a:rPr lang="en-ID" sz="2000" dirty="0"/>
              <a:t>→ </a:t>
            </a:r>
            <a:r>
              <a:rPr lang="en-ID" sz="2000" dirty="0" err="1"/>
              <a:t>Menggunakan</a:t>
            </a:r>
            <a:r>
              <a:rPr lang="en-ID" sz="2000" dirty="0"/>
              <a:t> </a:t>
            </a:r>
            <a:r>
              <a:rPr lang="en-ID" sz="2000" b="1" dirty="0"/>
              <a:t>802.1Q tagging</a:t>
            </a:r>
            <a:r>
              <a:rPr lang="en-ID" sz="2000" dirty="0"/>
              <a:t>.</a:t>
            </a:r>
            <a:br>
              <a:rPr lang="en-ID" sz="2000" dirty="0"/>
            </a:br>
            <a:endParaRPr lang="en-ID" sz="2000" dirty="0"/>
          </a:p>
        </p:txBody>
      </p:sp>
      <p:sp>
        <p:nvSpPr>
          <p:cNvPr id="3" name="Content Placeholder 2">
            <a:extLst>
              <a:ext uri="{FF2B5EF4-FFF2-40B4-BE49-F238E27FC236}">
                <a16:creationId xmlns:a16="http://schemas.microsoft.com/office/drawing/2014/main" id="{A51C1038-C787-1EE0-91ED-4D5A7542E213}"/>
              </a:ext>
            </a:extLst>
          </p:cNvPr>
          <p:cNvSpPr>
            <a:spLocks noGrp="1"/>
          </p:cNvSpPr>
          <p:nvPr>
            <p:ph idx="1"/>
          </p:nvPr>
        </p:nvSpPr>
        <p:spPr/>
        <p:txBody>
          <a:bodyPr/>
          <a:lstStyle/>
          <a:p>
            <a:r>
              <a:rPr lang="en-ID" b="1" dirty="0"/>
              <a:t>📊 Kesimpulan</a:t>
            </a:r>
          </a:p>
          <a:p>
            <a:r>
              <a:rPr lang="en-ID" dirty="0"/>
              <a:t>VLAN </a:t>
            </a:r>
            <a:r>
              <a:rPr lang="en-ID" dirty="0" err="1"/>
              <a:t>adalah</a:t>
            </a:r>
            <a:r>
              <a:rPr lang="en-ID" dirty="0"/>
              <a:t> </a:t>
            </a:r>
            <a:r>
              <a:rPr lang="en-ID" dirty="0" err="1"/>
              <a:t>solusi</a:t>
            </a:r>
            <a:r>
              <a:rPr lang="en-ID" dirty="0"/>
              <a:t> </a:t>
            </a:r>
            <a:r>
              <a:rPr lang="en-ID" dirty="0" err="1"/>
              <a:t>cerdas</a:t>
            </a:r>
            <a:r>
              <a:rPr lang="en-ID" dirty="0"/>
              <a:t> </a:t>
            </a:r>
            <a:r>
              <a:rPr lang="en-ID" dirty="0" err="1"/>
              <a:t>untuk</a:t>
            </a:r>
            <a:r>
              <a:rPr lang="en-ID" dirty="0"/>
              <a:t>:</a:t>
            </a:r>
          </a:p>
          <a:p>
            <a:r>
              <a:rPr lang="en-ID" dirty="0" err="1"/>
              <a:t>Memisahkan</a:t>
            </a:r>
            <a:r>
              <a:rPr lang="en-ID" dirty="0"/>
              <a:t> </a:t>
            </a:r>
            <a:r>
              <a:rPr lang="en-ID" dirty="0" err="1"/>
              <a:t>jaringan</a:t>
            </a:r>
            <a:r>
              <a:rPr lang="en-ID" dirty="0"/>
              <a:t> </a:t>
            </a:r>
            <a:r>
              <a:rPr lang="en-ID" dirty="0" err="1"/>
              <a:t>tanpa</a:t>
            </a:r>
            <a:r>
              <a:rPr lang="en-ID" dirty="0"/>
              <a:t> </a:t>
            </a:r>
            <a:r>
              <a:rPr lang="en-ID" dirty="0" err="1"/>
              <a:t>menambah</a:t>
            </a:r>
            <a:r>
              <a:rPr lang="en-ID" dirty="0"/>
              <a:t> </a:t>
            </a:r>
            <a:r>
              <a:rPr lang="en-ID" dirty="0" err="1"/>
              <a:t>perangkat</a:t>
            </a:r>
            <a:r>
              <a:rPr lang="en-ID" dirty="0"/>
              <a:t> </a:t>
            </a:r>
            <a:r>
              <a:rPr lang="en-ID" dirty="0" err="1"/>
              <a:t>fisik</a:t>
            </a:r>
            <a:r>
              <a:rPr lang="en-ID" dirty="0"/>
              <a:t>,</a:t>
            </a:r>
          </a:p>
          <a:p>
            <a:r>
              <a:rPr lang="en-ID" dirty="0" err="1"/>
              <a:t>Menambah</a:t>
            </a:r>
            <a:r>
              <a:rPr lang="en-ID" dirty="0"/>
              <a:t> </a:t>
            </a:r>
            <a:r>
              <a:rPr lang="en-ID" dirty="0" err="1"/>
              <a:t>keamanan</a:t>
            </a:r>
            <a:r>
              <a:rPr lang="en-ID" dirty="0"/>
              <a:t>,</a:t>
            </a:r>
          </a:p>
          <a:p>
            <a:r>
              <a:rPr lang="en-ID" dirty="0" err="1"/>
              <a:t>Mengurangi</a:t>
            </a:r>
            <a:r>
              <a:rPr lang="en-ID" dirty="0"/>
              <a:t> </a:t>
            </a:r>
            <a:r>
              <a:rPr lang="en-ID" dirty="0" err="1"/>
              <a:t>kemacetan</a:t>
            </a:r>
            <a:r>
              <a:rPr lang="en-ID" dirty="0"/>
              <a:t> </a:t>
            </a:r>
            <a:r>
              <a:rPr lang="en-ID" dirty="0" err="1"/>
              <a:t>jaringan</a:t>
            </a:r>
            <a:r>
              <a:rPr lang="en-ID" dirty="0"/>
              <a:t>, dan</a:t>
            </a:r>
          </a:p>
          <a:p>
            <a:r>
              <a:rPr lang="en-ID" dirty="0" err="1"/>
              <a:t>Mempermudah</a:t>
            </a:r>
            <a:r>
              <a:rPr lang="en-ID" dirty="0"/>
              <a:t> </a:t>
            </a:r>
            <a:r>
              <a:rPr lang="en-ID" dirty="0" err="1"/>
              <a:t>pengelolaan</a:t>
            </a:r>
            <a:r>
              <a:rPr lang="en-ID" dirty="0"/>
              <a:t> </a:t>
            </a:r>
            <a:r>
              <a:rPr lang="en-ID" dirty="0" err="1"/>
              <a:t>jaringan</a:t>
            </a:r>
            <a:r>
              <a:rPr lang="en-ID" dirty="0"/>
              <a:t> </a:t>
            </a:r>
            <a:r>
              <a:rPr lang="en-ID" dirty="0" err="1"/>
              <a:t>besar</a:t>
            </a:r>
            <a:r>
              <a:rPr lang="en-ID" dirty="0"/>
              <a:t>.</a:t>
            </a:r>
          </a:p>
          <a:p>
            <a:endParaRPr lang="en-ID" dirty="0"/>
          </a:p>
        </p:txBody>
      </p:sp>
    </p:spTree>
    <p:extLst>
      <p:ext uri="{BB962C8B-B14F-4D97-AF65-F5344CB8AC3E}">
        <p14:creationId xmlns:p14="http://schemas.microsoft.com/office/powerpoint/2010/main" val="370226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11</TotalTime>
  <Words>396</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Corbel</vt:lpstr>
      <vt:lpstr>Parallax</vt:lpstr>
      <vt:lpstr>MATERI VLAN</vt:lpstr>
      <vt:lpstr>🧩 Pengertian VLAN VLAN (Virtual Local Area Network) adalah teknologi yang digunakan untuk membagi satu jaringan fisik menjadi beberapa jaringan logis yang terpisah. Artinya, meskipun semua komputer terhubung ke switch yang sama, mereka bisa berada dalam jaringan berbeda sesuai dengan pengaturan VLAN-nya. Dengan VLAN, administrator jaringan bisa mengelompokkan perangkat berdasarkan fungsi, departemen, atau keamanan, tanpa memperhatikan lokasi fisiknya. </vt:lpstr>
      <vt:lpstr>💡 Tujuan dan Manfaat VLAN Meningkatkan keamanan → Data antar VLAN tidak bisa saling diakses tanpa konfigurasi khusus (misalnya melalui router). Mengurangi broadcast domain → Setiap VLAN memiliki domain broadcast sendiri, sehingga lalu lintas jaringan menjadi lebih efisien. Manajemen jaringan lebih mudah → Perubahan logis jaringan tidak perlu memindahkan kabel fisik. Meningkatkan performa → Mengurangi beban broadcast dan meningkatkan kecepatan respon jaringan. Fleksibilitas tinggi → Perangkat bisa dipindahkan ke VLAN lain cukup dengan pengaturan di switch.  </vt:lpstr>
      <vt:lpstr>🔌 Jenis Port pada VLAN Access Port → Hanya terhubung ke satu VLAN, biasanya untuk perangkat akhir (PC, printer). Trunk Port → Menghubungkan antar switch dan membawa beberapa VLAN sekaligus. → Menggunakan 802.1Q tagging.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1</cp:revision>
  <dcterms:created xsi:type="dcterms:W3CDTF">2025-10-15T04:21:55Z</dcterms:created>
  <dcterms:modified xsi:type="dcterms:W3CDTF">2025-10-15T04:33:29Z</dcterms:modified>
</cp:coreProperties>
</file>