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# 中户人名共和国婚姻法 、维护家庭稳定为核心，其核心规范可概括为以下三方面：- 一、基本原则- 二、婚姻关系规范- 三、家庭关系# 一、基本原则（禁止包办、买卖婚姻）、一夫一妻、男女平等制度，并强调保护妇女、儿童及老年人权益。# 二、婚姻关系规范：男女双方须完全自愿，男性需满22周岁、女性满20周岁，禁止直系血亲及三代以内旁系血亲结婚；：重婚、有配偶者与他人同居、家庭暴力等均被明文禁止23；：未登记婚姻需补办登记，重婚、近亲婚、未达婚龄等情形可导致婚姻无效。# 三、家庭关系、尊重，共同承担子女抚养教育义务；家庭成员间应敬老爱幼，形成平等、文明的相处模式。，为构建和谐家庭关系提供法律框架。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2025-03-03T15:45:24Z</dcterms:created>
  <dcterms:modified xsi:type="dcterms:W3CDTF">2025-03-03T15:45:24Z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