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8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CE2EDF-0A84-4140-A659-0D6F67382144}" type="doc">
      <dgm:prSet loTypeId="urn:microsoft.com/office/officeart/2005/8/layout/h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FF7543FC-1140-814F-9541-44FC9581CED0}">
      <dgm:prSet phldrT="[Tekst]"/>
      <dgm:spPr/>
      <dgm:t>
        <a:bodyPr/>
        <a:lstStyle/>
        <a:p>
          <a:r>
            <a:rPr lang="da-DK" dirty="0" err="1" smtClean="0"/>
            <a:t>What</a:t>
          </a:r>
          <a:endParaRPr lang="da-DK" dirty="0"/>
        </a:p>
      </dgm:t>
    </dgm:pt>
    <dgm:pt modelId="{54F5C29A-428E-334B-8F3B-CA8293850AF9}" type="parTrans" cxnId="{83855714-51FC-C549-9BBA-8FA29A6705F0}">
      <dgm:prSet/>
      <dgm:spPr/>
      <dgm:t>
        <a:bodyPr/>
        <a:lstStyle/>
        <a:p>
          <a:endParaRPr lang="da-DK"/>
        </a:p>
      </dgm:t>
    </dgm:pt>
    <dgm:pt modelId="{FC211466-9062-714A-B6C6-18CB2A23B27F}" type="sibTrans" cxnId="{83855714-51FC-C549-9BBA-8FA29A6705F0}">
      <dgm:prSet/>
      <dgm:spPr/>
      <dgm:t>
        <a:bodyPr/>
        <a:lstStyle/>
        <a:p>
          <a:endParaRPr lang="da-DK"/>
        </a:p>
      </dgm:t>
    </dgm:pt>
    <dgm:pt modelId="{2BD6A37B-83AA-254D-B971-13319B766ED4}">
      <dgm:prSet phldrT="[Tekst]"/>
      <dgm:spPr/>
      <dgm:t>
        <a:bodyPr/>
        <a:lstStyle/>
        <a:p>
          <a:r>
            <a:rPr lang="da-DK" dirty="0" err="1" smtClean="0"/>
            <a:t>Insert</a:t>
          </a:r>
          <a:r>
            <a:rPr lang="da-DK" dirty="0" smtClean="0"/>
            <a:t> </a:t>
          </a:r>
          <a:r>
            <a:rPr lang="da-DK" dirty="0" err="1" smtClean="0"/>
            <a:t>paintings</a:t>
          </a:r>
          <a:r>
            <a:rPr lang="da-DK" dirty="0" smtClean="0"/>
            <a:t> in design </a:t>
          </a:r>
          <a:r>
            <a:rPr lang="da-DK" dirty="0" err="1" smtClean="0"/>
            <a:t>dynamically</a:t>
          </a:r>
          <a:r>
            <a:rPr lang="da-DK" dirty="0" smtClean="0"/>
            <a:t> </a:t>
          </a:r>
          <a:endParaRPr lang="da-DK" dirty="0"/>
        </a:p>
      </dgm:t>
    </dgm:pt>
    <dgm:pt modelId="{4011B46E-50D8-154A-A424-EB225D18D959}" type="parTrans" cxnId="{BAC32761-B112-C341-BB53-2A1C586612B3}">
      <dgm:prSet/>
      <dgm:spPr/>
      <dgm:t>
        <a:bodyPr/>
        <a:lstStyle/>
        <a:p>
          <a:endParaRPr lang="da-DK"/>
        </a:p>
      </dgm:t>
    </dgm:pt>
    <dgm:pt modelId="{3EEBEC8E-475E-624A-A5E0-ED84D74DA82C}" type="sibTrans" cxnId="{BAC32761-B112-C341-BB53-2A1C586612B3}">
      <dgm:prSet/>
      <dgm:spPr/>
      <dgm:t>
        <a:bodyPr/>
        <a:lstStyle/>
        <a:p>
          <a:endParaRPr lang="da-DK"/>
        </a:p>
      </dgm:t>
    </dgm:pt>
    <dgm:pt modelId="{12000E22-5128-1945-AF60-91ADCB9114D9}">
      <dgm:prSet phldrT="[Tekst]"/>
      <dgm:spPr/>
      <dgm:t>
        <a:bodyPr/>
        <a:lstStyle/>
        <a:p>
          <a:r>
            <a:rPr lang="da-DK" dirty="0" err="1" smtClean="0"/>
            <a:t>Why</a:t>
          </a:r>
          <a:endParaRPr lang="da-DK" dirty="0"/>
        </a:p>
      </dgm:t>
    </dgm:pt>
    <dgm:pt modelId="{E738ED8B-80FD-CB4E-B3C3-E026FB2E3316}" type="parTrans" cxnId="{8CD82092-2E44-5145-B0F6-A76D1CE15388}">
      <dgm:prSet/>
      <dgm:spPr/>
      <dgm:t>
        <a:bodyPr/>
        <a:lstStyle/>
        <a:p>
          <a:endParaRPr lang="da-DK"/>
        </a:p>
      </dgm:t>
    </dgm:pt>
    <dgm:pt modelId="{479DDCA2-88E0-6F4E-B907-A8FB58D81B16}" type="sibTrans" cxnId="{8CD82092-2E44-5145-B0F6-A76D1CE15388}">
      <dgm:prSet/>
      <dgm:spPr/>
      <dgm:t>
        <a:bodyPr/>
        <a:lstStyle/>
        <a:p>
          <a:endParaRPr lang="da-DK"/>
        </a:p>
      </dgm:t>
    </dgm:pt>
    <dgm:pt modelId="{955F70BF-475B-994B-866B-6BC2CEF21AE3}">
      <dgm:prSet phldrT="[Tekst]"/>
      <dgm:spPr/>
      <dgm:t>
        <a:bodyPr/>
        <a:lstStyle/>
        <a:p>
          <a:r>
            <a:rPr lang="da-DK" dirty="0" smtClean="0"/>
            <a:t>How</a:t>
          </a:r>
          <a:endParaRPr lang="da-DK" dirty="0"/>
        </a:p>
      </dgm:t>
    </dgm:pt>
    <dgm:pt modelId="{43001B51-7E60-5040-ACA8-AA5B65D07616}" type="parTrans" cxnId="{AEA9D7A3-0696-794B-A611-9AA55D9C5FB0}">
      <dgm:prSet/>
      <dgm:spPr/>
      <dgm:t>
        <a:bodyPr/>
        <a:lstStyle/>
        <a:p>
          <a:endParaRPr lang="da-DK"/>
        </a:p>
      </dgm:t>
    </dgm:pt>
    <dgm:pt modelId="{5E4EB99D-27FC-464A-81E9-25B78169B208}" type="sibTrans" cxnId="{AEA9D7A3-0696-794B-A611-9AA55D9C5FB0}">
      <dgm:prSet/>
      <dgm:spPr/>
      <dgm:t>
        <a:bodyPr/>
        <a:lstStyle/>
        <a:p>
          <a:endParaRPr lang="da-DK"/>
        </a:p>
      </dgm:t>
    </dgm:pt>
    <dgm:pt modelId="{7837F9A7-E3C7-254E-BCAB-7D3C9C284450}">
      <dgm:prSet phldrT="[Tekst]"/>
      <dgm:spPr/>
      <dgm:t>
        <a:bodyPr/>
        <a:lstStyle/>
        <a:p>
          <a:r>
            <a:rPr lang="da-DK" dirty="0" err="1" smtClean="0"/>
            <a:t>Populate</a:t>
          </a:r>
          <a:r>
            <a:rPr lang="da-DK" dirty="0" smtClean="0"/>
            <a:t> design elements with </a:t>
          </a:r>
          <a:r>
            <a:rPr lang="da-DK" dirty="0" err="1" smtClean="0"/>
            <a:t>artobjects</a:t>
          </a:r>
          <a:r>
            <a:rPr lang="da-DK" dirty="0" smtClean="0"/>
            <a:t> </a:t>
          </a:r>
          <a:r>
            <a:rPr lang="da-DK" dirty="0" err="1" smtClean="0"/>
            <a:t>picked</a:t>
          </a:r>
          <a:r>
            <a:rPr lang="da-DK" dirty="0" smtClean="0"/>
            <a:t> by </a:t>
          </a:r>
          <a:r>
            <a:rPr lang="da-DK" dirty="0" err="1" smtClean="0"/>
            <a:t>user-specific</a:t>
          </a:r>
          <a:r>
            <a:rPr lang="da-DK" dirty="0" smtClean="0"/>
            <a:t> data (location, </a:t>
          </a:r>
          <a:r>
            <a:rPr lang="da-DK" dirty="0" err="1" smtClean="0"/>
            <a:t>weather</a:t>
          </a:r>
          <a:r>
            <a:rPr lang="da-DK" dirty="0" smtClean="0"/>
            <a:t>)</a:t>
          </a:r>
          <a:endParaRPr lang="da-DK" dirty="0"/>
        </a:p>
      </dgm:t>
    </dgm:pt>
    <dgm:pt modelId="{DE9631A5-5902-5E4A-9656-D0F0F94643C3}" type="parTrans" cxnId="{49C2F09B-B57E-BF45-8327-0E12CC363FAB}">
      <dgm:prSet/>
      <dgm:spPr/>
      <dgm:t>
        <a:bodyPr/>
        <a:lstStyle/>
        <a:p>
          <a:endParaRPr lang="da-DK"/>
        </a:p>
      </dgm:t>
    </dgm:pt>
    <dgm:pt modelId="{E6A90489-AB56-3B43-9F8E-F1BC3B16AEE5}" type="sibTrans" cxnId="{49C2F09B-B57E-BF45-8327-0E12CC363FAB}">
      <dgm:prSet/>
      <dgm:spPr/>
      <dgm:t>
        <a:bodyPr/>
        <a:lstStyle/>
        <a:p>
          <a:endParaRPr lang="da-DK"/>
        </a:p>
      </dgm:t>
    </dgm:pt>
    <dgm:pt modelId="{E9151E9A-E12A-2C40-AFA8-4F015845CE74}">
      <dgm:prSet phldrT="[Tekst]"/>
      <dgm:spPr/>
      <dgm:t>
        <a:bodyPr/>
        <a:lstStyle/>
        <a:p>
          <a:r>
            <a:rPr lang="da-DK" dirty="0" smtClean="0"/>
            <a:t>Reach new </a:t>
          </a:r>
          <a:r>
            <a:rPr lang="da-DK" dirty="0" err="1" smtClean="0"/>
            <a:t>audience</a:t>
          </a:r>
          <a:endParaRPr lang="da-DK" dirty="0"/>
        </a:p>
      </dgm:t>
    </dgm:pt>
    <dgm:pt modelId="{B80258CF-55FB-3B46-A532-7FD36A90136A}" type="sibTrans" cxnId="{BC50AA53-CE7D-1648-813E-4CAD6335497F}">
      <dgm:prSet/>
      <dgm:spPr/>
      <dgm:t>
        <a:bodyPr/>
        <a:lstStyle/>
        <a:p>
          <a:endParaRPr lang="da-DK"/>
        </a:p>
      </dgm:t>
    </dgm:pt>
    <dgm:pt modelId="{2F4CAC65-DC09-4A4B-97B0-B272608E4C38}" type="parTrans" cxnId="{BC50AA53-CE7D-1648-813E-4CAD6335497F}">
      <dgm:prSet/>
      <dgm:spPr/>
      <dgm:t>
        <a:bodyPr/>
        <a:lstStyle/>
        <a:p>
          <a:endParaRPr lang="da-DK"/>
        </a:p>
      </dgm:t>
    </dgm:pt>
    <dgm:pt modelId="{C020CBBC-BF54-A34A-95F6-95A76C35C130}">
      <dgm:prSet phldrT="[Tekst]"/>
      <dgm:spPr/>
      <dgm:t>
        <a:bodyPr/>
        <a:lstStyle/>
        <a:p>
          <a:r>
            <a:rPr lang="da-DK" dirty="0" err="1" smtClean="0"/>
            <a:t>Boost</a:t>
          </a:r>
          <a:r>
            <a:rPr lang="da-DK" dirty="0" smtClean="0"/>
            <a:t> </a:t>
          </a:r>
          <a:r>
            <a:rPr lang="da-DK" dirty="0" err="1" smtClean="0"/>
            <a:t>company</a:t>
          </a:r>
          <a:r>
            <a:rPr lang="da-DK" dirty="0" smtClean="0"/>
            <a:t> brand</a:t>
          </a:r>
          <a:endParaRPr lang="da-DK" dirty="0"/>
        </a:p>
      </dgm:t>
    </dgm:pt>
    <dgm:pt modelId="{779738E0-6CB1-3E46-A519-61DBA6A88683}" type="sibTrans" cxnId="{7135D21A-177E-D048-9316-77F038AC6EA6}">
      <dgm:prSet/>
      <dgm:spPr/>
      <dgm:t>
        <a:bodyPr/>
        <a:lstStyle/>
        <a:p>
          <a:endParaRPr lang="da-DK"/>
        </a:p>
      </dgm:t>
    </dgm:pt>
    <dgm:pt modelId="{50894E10-99E2-9E4F-9408-B4C03D068A45}" type="parTrans" cxnId="{7135D21A-177E-D048-9316-77F038AC6EA6}">
      <dgm:prSet/>
      <dgm:spPr/>
      <dgm:t>
        <a:bodyPr/>
        <a:lstStyle/>
        <a:p>
          <a:endParaRPr lang="da-DK"/>
        </a:p>
      </dgm:t>
    </dgm:pt>
    <dgm:pt modelId="{7E712FC9-62AF-C348-A080-EF07C06FDF28}">
      <dgm:prSet phldrT="[Tekst]"/>
      <dgm:spPr/>
      <dgm:t>
        <a:bodyPr/>
        <a:lstStyle/>
        <a:p>
          <a:endParaRPr lang="da-DK" dirty="0"/>
        </a:p>
      </dgm:t>
    </dgm:pt>
    <dgm:pt modelId="{88FDE2C8-5D9D-344D-923F-9E66943C8899}" type="sibTrans" cxnId="{BC979C41-446F-4B43-A7B6-A123740030DD}">
      <dgm:prSet/>
      <dgm:spPr/>
      <dgm:t>
        <a:bodyPr/>
        <a:lstStyle/>
        <a:p>
          <a:endParaRPr lang="da-DK"/>
        </a:p>
      </dgm:t>
    </dgm:pt>
    <dgm:pt modelId="{6AF46B9A-CAED-664E-80EA-7562AF23F3DA}" type="parTrans" cxnId="{BC979C41-446F-4B43-A7B6-A123740030DD}">
      <dgm:prSet/>
      <dgm:spPr/>
      <dgm:t>
        <a:bodyPr/>
        <a:lstStyle/>
        <a:p>
          <a:endParaRPr lang="da-DK"/>
        </a:p>
      </dgm:t>
    </dgm:pt>
    <dgm:pt modelId="{6BCCBDDC-457B-0B4E-84C7-C285B1E2B97A}">
      <dgm:prSet phldrT="[Tekst]"/>
      <dgm:spPr/>
      <dgm:t>
        <a:bodyPr/>
        <a:lstStyle/>
        <a:p>
          <a:r>
            <a:rPr lang="da-DK" dirty="0" smtClean="0"/>
            <a:t>Generate </a:t>
          </a:r>
          <a:r>
            <a:rPr lang="da-DK" dirty="0" err="1" smtClean="0"/>
            <a:t>value</a:t>
          </a:r>
          <a:r>
            <a:rPr lang="da-DK" dirty="0" smtClean="0"/>
            <a:t> to </a:t>
          </a:r>
          <a:r>
            <a:rPr lang="da-DK" dirty="0" err="1" smtClean="0"/>
            <a:t>static</a:t>
          </a:r>
          <a:r>
            <a:rPr lang="da-DK" dirty="0" smtClean="0"/>
            <a:t> data</a:t>
          </a:r>
          <a:endParaRPr lang="da-DK" dirty="0"/>
        </a:p>
      </dgm:t>
    </dgm:pt>
    <dgm:pt modelId="{DF582347-906B-F64A-B0FE-C8B9F9E6B43F}" type="parTrans" cxnId="{CDDD873E-42F8-7746-AFBB-7A609A694E1C}">
      <dgm:prSet/>
      <dgm:spPr/>
      <dgm:t>
        <a:bodyPr/>
        <a:lstStyle/>
        <a:p>
          <a:endParaRPr lang="da-DK"/>
        </a:p>
      </dgm:t>
    </dgm:pt>
    <dgm:pt modelId="{E1AD367C-8E2A-3045-8C84-19D3223BFFD5}" type="sibTrans" cxnId="{CDDD873E-42F8-7746-AFBB-7A609A694E1C}">
      <dgm:prSet/>
      <dgm:spPr/>
      <dgm:t>
        <a:bodyPr/>
        <a:lstStyle/>
        <a:p>
          <a:endParaRPr lang="da-DK"/>
        </a:p>
      </dgm:t>
    </dgm:pt>
    <dgm:pt modelId="{8BF3252E-551D-D24D-A0EC-0FBA93F85EBE}">
      <dgm:prSet phldrT="[Tekst]"/>
      <dgm:spPr/>
      <dgm:t>
        <a:bodyPr/>
        <a:lstStyle/>
        <a:p>
          <a:r>
            <a:rPr lang="da-DK" dirty="0" err="1" smtClean="0"/>
            <a:t>Inject</a:t>
          </a:r>
          <a:r>
            <a:rPr lang="da-DK" dirty="0" smtClean="0"/>
            <a:t> </a:t>
          </a:r>
          <a:r>
            <a:rPr lang="da-DK" dirty="0" err="1" smtClean="0"/>
            <a:t>forgotten</a:t>
          </a:r>
          <a:r>
            <a:rPr lang="da-DK" dirty="0" smtClean="0"/>
            <a:t> </a:t>
          </a:r>
          <a:r>
            <a:rPr lang="da-DK" dirty="0" err="1" smtClean="0"/>
            <a:t>aesthetics</a:t>
          </a:r>
          <a:r>
            <a:rPr lang="da-DK" dirty="0" smtClean="0"/>
            <a:t> to moderne design</a:t>
          </a:r>
          <a:endParaRPr lang="da-DK" dirty="0"/>
        </a:p>
      </dgm:t>
    </dgm:pt>
    <dgm:pt modelId="{06FC41A9-6B9E-C84E-B9C8-AFA8DAC0C2D9}" type="parTrans" cxnId="{D997F59F-8E89-AD41-9120-BC04BE9A6211}">
      <dgm:prSet/>
      <dgm:spPr/>
      <dgm:t>
        <a:bodyPr/>
        <a:lstStyle/>
        <a:p>
          <a:endParaRPr lang="da-DK"/>
        </a:p>
      </dgm:t>
    </dgm:pt>
    <dgm:pt modelId="{248EA675-D69A-264D-B258-840E94AFE812}" type="sibTrans" cxnId="{D997F59F-8E89-AD41-9120-BC04BE9A6211}">
      <dgm:prSet/>
      <dgm:spPr/>
      <dgm:t>
        <a:bodyPr/>
        <a:lstStyle/>
        <a:p>
          <a:endParaRPr lang="da-DK"/>
        </a:p>
      </dgm:t>
    </dgm:pt>
    <dgm:pt modelId="{4618A0B8-1E4F-C542-98F8-85CAE3029D86}" type="pres">
      <dgm:prSet presAssocID="{CACE2EDF-0A84-4140-A659-0D6F67382144}" presName="Name0" presStyleCnt="0">
        <dgm:presLayoutVars>
          <dgm:dir/>
          <dgm:animLvl val="lvl"/>
          <dgm:resizeHandles val="exact"/>
        </dgm:presLayoutVars>
      </dgm:prSet>
      <dgm:spPr/>
    </dgm:pt>
    <dgm:pt modelId="{E8849092-3716-CA48-B1C8-44E9FBDBAEAC}" type="pres">
      <dgm:prSet presAssocID="{FF7543FC-1140-814F-9541-44FC9581CED0}" presName="composite" presStyleCnt="0"/>
      <dgm:spPr/>
    </dgm:pt>
    <dgm:pt modelId="{6F804BA0-3F45-E245-B6D2-0B05CD39AF0D}" type="pres">
      <dgm:prSet presAssocID="{FF7543FC-1140-814F-9541-44FC9581CED0}" presName="parTx" presStyleLbl="alignNode1" presStyleIdx="0" presStyleCnt="3" custLinFactNeighborX="-1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A0190CC1-E667-2546-86F5-94F29DB8E0C5}" type="pres">
      <dgm:prSet presAssocID="{FF7543FC-1140-814F-9541-44FC9581CED0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B4B49A91-E611-E74D-A725-4C3E5A801667}" type="pres">
      <dgm:prSet presAssocID="{FC211466-9062-714A-B6C6-18CB2A23B27F}" presName="space" presStyleCnt="0"/>
      <dgm:spPr/>
    </dgm:pt>
    <dgm:pt modelId="{C735CD2F-E97D-0442-ABFF-F70196969C5F}" type="pres">
      <dgm:prSet presAssocID="{12000E22-5128-1945-AF60-91ADCB9114D9}" presName="composite" presStyleCnt="0"/>
      <dgm:spPr/>
    </dgm:pt>
    <dgm:pt modelId="{E3D58AF8-8E54-B547-AA89-F9C06947F274}" type="pres">
      <dgm:prSet presAssocID="{12000E22-5128-1945-AF60-91ADCB9114D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83FE783-4B6D-3640-AB68-7857E8C13D45}" type="pres">
      <dgm:prSet presAssocID="{12000E22-5128-1945-AF60-91ADCB9114D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D528DADC-919C-B74E-A8FB-9DB7066745B0}" type="pres">
      <dgm:prSet presAssocID="{479DDCA2-88E0-6F4E-B907-A8FB58D81B16}" presName="space" presStyleCnt="0"/>
      <dgm:spPr/>
    </dgm:pt>
    <dgm:pt modelId="{4E594716-65FF-9A4C-B24E-E15C8817EF7E}" type="pres">
      <dgm:prSet presAssocID="{955F70BF-475B-994B-866B-6BC2CEF21AE3}" presName="composite" presStyleCnt="0"/>
      <dgm:spPr/>
    </dgm:pt>
    <dgm:pt modelId="{4577B853-0283-A646-8467-73962FD74D22}" type="pres">
      <dgm:prSet presAssocID="{955F70BF-475B-994B-866B-6BC2CEF21AE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B018757D-5450-0048-AF81-D63DFCB9FF85}" type="pres">
      <dgm:prSet presAssocID="{955F70BF-475B-994B-866B-6BC2CEF21AE3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944A6A46-C9FF-BE4B-9846-DAE8FD4A4266}" type="presOf" srcId="{FF7543FC-1140-814F-9541-44FC9581CED0}" destId="{6F804BA0-3F45-E245-B6D2-0B05CD39AF0D}" srcOrd="0" destOrd="0" presId="urn:microsoft.com/office/officeart/2005/8/layout/hList1"/>
    <dgm:cxn modelId="{99B6A60D-BE51-5F4F-A61A-93303E1ACD16}" type="presOf" srcId="{2BD6A37B-83AA-254D-B971-13319B766ED4}" destId="{A0190CC1-E667-2546-86F5-94F29DB8E0C5}" srcOrd="0" destOrd="0" presId="urn:microsoft.com/office/officeart/2005/8/layout/hList1"/>
    <dgm:cxn modelId="{E8C689DF-58B2-4C4A-AE1E-CE01902EDEAB}" type="presOf" srcId="{CACE2EDF-0A84-4140-A659-0D6F67382144}" destId="{4618A0B8-1E4F-C542-98F8-85CAE3029D86}" srcOrd="0" destOrd="0" presId="urn:microsoft.com/office/officeart/2005/8/layout/hList1"/>
    <dgm:cxn modelId="{37780EFB-7B68-2F43-A8D5-84A15C315409}" type="presOf" srcId="{E9151E9A-E12A-2C40-AFA8-4F015845CE74}" destId="{D83FE783-4B6D-3640-AB68-7857E8C13D45}" srcOrd="0" destOrd="2" presId="urn:microsoft.com/office/officeart/2005/8/layout/hList1"/>
    <dgm:cxn modelId="{4EF4E875-D084-D94A-BACB-308ED505D178}" type="presOf" srcId="{6BCCBDDC-457B-0B4E-84C7-C285B1E2B97A}" destId="{D83FE783-4B6D-3640-AB68-7857E8C13D45}" srcOrd="0" destOrd="3" presId="urn:microsoft.com/office/officeart/2005/8/layout/hList1"/>
    <dgm:cxn modelId="{0F72433D-512E-4841-A96F-865DA0928098}" type="presOf" srcId="{C020CBBC-BF54-A34A-95F6-95A76C35C130}" destId="{D83FE783-4B6D-3640-AB68-7857E8C13D45}" srcOrd="0" destOrd="1" presId="urn:microsoft.com/office/officeart/2005/8/layout/hList1"/>
    <dgm:cxn modelId="{AEA9D7A3-0696-794B-A611-9AA55D9C5FB0}" srcId="{CACE2EDF-0A84-4140-A659-0D6F67382144}" destId="{955F70BF-475B-994B-866B-6BC2CEF21AE3}" srcOrd="2" destOrd="0" parTransId="{43001B51-7E60-5040-ACA8-AA5B65D07616}" sibTransId="{5E4EB99D-27FC-464A-81E9-25B78169B208}"/>
    <dgm:cxn modelId="{849394A9-5357-444C-A674-9B77020ECE0E}" type="presOf" srcId="{955F70BF-475B-994B-866B-6BC2CEF21AE3}" destId="{4577B853-0283-A646-8467-73962FD74D22}" srcOrd="0" destOrd="0" presId="urn:microsoft.com/office/officeart/2005/8/layout/hList1"/>
    <dgm:cxn modelId="{E540BECE-C3D3-7C45-B1EB-0188ACD223CB}" type="presOf" srcId="{8BF3252E-551D-D24D-A0EC-0FBA93F85EBE}" destId="{D83FE783-4B6D-3640-AB68-7857E8C13D45}" srcOrd="0" destOrd="4" presId="urn:microsoft.com/office/officeart/2005/8/layout/hList1"/>
    <dgm:cxn modelId="{BC979C41-446F-4B43-A7B6-A123740030DD}" srcId="{12000E22-5128-1945-AF60-91ADCB9114D9}" destId="{7E712FC9-62AF-C348-A080-EF07C06FDF28}" srcOrd="0" destOrd="0" parTransId="{6AF46B9A-CAED-664E-80EA-7562AF23F3DA}" sibTransId="{88FDE2C8-5D9D-344D-923F-9E66943C8899}"/>
    <dgm:cxn modelId="{83855714-51FC-C549-9BBA-8FA29A6705F0}" srcId="{CACE2EDF-0A84-4140-A659-0D6F67382144}" destId="{FF7543FC-1140-814F-9541-44FC9581CED0}" srcOrd="0" destOrd="0" parTransId="{54F5C29A-428E-334B-8F3B-CA8293850AF9}" sibTransId="{FC211466-9062-714A-B6C6-18CB2A23B27F}"/>
    <dgm:cxn modelId="{F778CE79-8B10-944C-B3AF-6C465EFC365D}" type="presOf" srcId="{7E712FC9-62AF-C348-A080-EF07C06FDF28}" destId="{D83FE783-4B6D-3640-AB68-7857E8C13D45}" srcOrd="0" destOrd="0" presId="urn:microsoft.com/office/officeart/2005/8/layout/hList1"/>
    <dgm:cxn modelId="{BCD7451D-4220-0645-AA1C-02C3D2D4B9A5}" type="presOf" srcId="{12000E22-5128-1945-AF60-91ADCB9114D9}" destId="{E3D58AF8-8E54-B547-AA89-F9C06947F274}" srcOrd="0" destOrd="0" presId="urn:microsoft.com/office/officeart/2005/8/layout/hList1"/>
    <dgm:cxn modelId="{BC50AA53-CE7D-1648-813E-4CAD6335497F}" srcId="{12000E22-5128-1945-AF60-91ADCB9114D9}" destId="{E9151E9A-E12A-2C40-AFA8-4F015845CE74}" srcOrd="2" destOrd="0" parTransId="{2F4CAC65-DC09-4A4B-97B0-B272608E4C38}" sibTransId="{B80258CF-55FB-3B46-A532-7FD36A90136A}"/>
    <dgm:cxn modelId="{CDDD873E-42F8-7746-AFBB-7A609A694E1C}" srcId="{12000E22-5128-1945-AF60-91ADCB9114D9}" destId="{6BCCBDDC-457B-0B4E-84C7-C285B1E2B97A}" srcOrd="3" destOrd="0" parTransId="{DF582347-906B-F64A-B0FE-C8B9F9E6B43F}" sibTransId="{E1AD367C-8E2A-3045-8C84-19D3223BFFD5}"/>
    <dgm:cxn modelId="{632AA884-D3C5-BB48-B346-D1354041922E}" type="presOf" srcId="{7837F9A7-E3C7-254E-BCAB-7D3C9C284450}" destId="{B018757D-5450-0048-AF81-D63DFCB9FF85}" srcOrd="0" destOrd="0" presId="urn:microsoft.com/office/officeart/2005/8/layout/hList1"/>
    <dgm:cxn modelId="{7135D21A-177E-D048-9316-77F038AC6EA6}" srcId="{12000E22-5128-1945-AF60-91ADCB9114D9}" destId="{C020CBBC-BF54-A34A-95F6-95A76C35C130}" srcOrd="1" destOrd="0" parTransId="{50894E10-99E2-9E4F-9408-B4C03D068A45}" sibTransId="{779738E0-6CB1-3E46-A519-61DBA6A88683}"/>
    <dgm:cxn modelId="{49C2F09B-B57E-BF45-8327-0E12CC363FAB}" srcId="{955F70BF-475B-994B-866B-6BC2CEF21AE3}" destId="{7837F9A7-E3C7-254E-BCAB-7D3C9C284450}" srcOrd="0" destOrd="0" parTransId="{DE9631A5-5902-5E4A-9656-D0F0F94643C3}" sibTransId="{E6A90489-AB56-3B43-9F8E-F1BC3B16AEE5}"/>
    <dgm:cxn modelId="{8CD82092-2E44-5145-B0F6-A76D1CE15388}" srcId="{CACE2EDF-0A84-4140-A659-0D6F67382144}" destId="{12000E22-5128-1945-AF60-91ADCB9114D9}" srcOrd="1" destOrd="0" parTransId="{E738ED8B-80FD-CB4E-B3C3-E026FB2E3316}" sibTransId="{479DDCA2-88E0-6F4E-B907-A8FB58D81B16}"/>
    <dgm:cxn modelId="{BAC32761-B112-C341-BB53-2A1C586612B3}" srcId="{FF7543FC-1140-814F-9541-44FC9581CED0}" destId="{2BD6A37B-83AA-254D-B971-13319B766ED4}" srcOrd="0" destOrd="0" parTransId="{4011B46E-50D8-154A-A424-EB225D18D959}" sibTransId="{3EEBEC8E-475E-624A-A5E0-ED84D74DA82C}"/>
    <dgm:cxn modelId="{D997F59F-8E89-AD41-9120-BC04BE9A6211}" srcId="{12000E22-5128-1945-AF60-91ADCB9114D9}" destId="{8BF3252E-551D-D24D-A0EC-0FBA93F85EBE}" srcOrd="4" destOrd="0" parTransId="{06FC41A9-6B9E-C84E-B9C8-AFA8DAC0C2D9}" sibTransId="{248EA675-D69A-264D-B258-840E94AFE812}"/>
    <dgm:cxn modelId="{E9CE46E5-AE69-6540-9B97-344D2BEB4A02}" type="presParOf" srcId="{4618A0B8-1E4F-C542-98F8-85CAE3029D86}" destId="{E8849092-3716-CA48-B1C8-44E9FBDBAEAC}" srcOrd="0" destOrd="0" presId="urn:microsoft.com/office/officeart/2005/8/layout/hList1"/>
    <dgm:cxn modelId="{77BC5667-4DD4-EA46-8352-7253486D35F0}" type="presParOf" srcId="{E8849092-3716-CA48-B1C8-44E9FBDBAEAC}" destId="{6F804BA0-3F45-E245-B6D2-0B05CD39AF0D}" srcOrd="0" destOrd="0" presId="urn:microsoft.com/office/officeart/2005/8/layout/hList1"/>
    <dgm:cxn modelId="{B21402DC-8AB4-0943-BC08-DE925EA536AD}" type="presParOf" srcId="{E8849092-3716-CA48-B1C8-44E9FBDBAEAC}" destId="{A0190CC1-E667-2546-86F5-94F29DB8E0C5}" srcOrd="1" destOrd="0" presId="urn:microsoft.com/office/officeart/2005/8/layout/hList1"/>
    <dgm:cxn modelId="{0638BE63-6ABC-3E4D-8576-5BAFE61A244E}" type="presParOf" srcId="{4618A0B8-1E4F-C542-98F8-85CAE3029D86}" destId="{B4B49A91-E611-E74D-A725-4C3E5A801667}" srcOrd="1" destOrd="0" presId="urn:microsoft.com/office/officeart/2005/8/layout/hList1"/>
    <dgm:cxn modelId="{2DE2775F-8420-8D41-A6C4-A740F50CEFC8}" type="presParOf" srcId="{4618A0B8-1E4F-C542-98F8-85CAE3029D86}" destId="{C735CD2F-E97D-0442-ABFF-F70196969C5F}" srcOrd="2" destOrd="0" presId="urn:microsoft.com/office/officeart/2005/8/layout/hList1"/>
    <dgm:cxn modelId="{AEA49511-7CAB-3A43-A73B-87F2B3694245}" type="presParOf" srcId="{C735CD2F-E97D-0442-ABFF-F70196969C5F}" destId="{E3D58AF8-8E54-B547-AA89-F9C06947F274}" srcOrd="0" destOrd="0" presId="urn:microsoft.com/office/officeart/2005/8/layout/hList1"/>
    <dgm:cxn modelId="{4D8FB112-5064-EF4D-B787-56A04CDE7A9F}" type="presParOf" srcId="{C735CD2F-E97D-0442-ABFF-F70196969C5F}" destId="{D83FE783-4B6D-3640-AB68-7857E8C13D45}" srcOrd="1" destOrd="0" presId="urn:microsoft.com/office/officeart/2005/8/layout/hList1"/>
    <dgm:cxn modelId="{6F5D20CF-8CF3-1B44-A879-7C77EB871ABA}" type="presParOf" srcId="{4618A0B8-1E4F-C542-98F8-85CAE3029D86}" destId="{D528DADC-919C-B74E-A8FB-9DB7066745B0}" srcOrd="3" destOrd="0" presId="urn:microsoft.com/office/officeart/2005/8/layout/hList1"/>
    <dgm:cxn modelId="{500B89FA-38D5-0444-AB75-3B4203D98878}" type="presParOf" srcId="{4618A0B8-1E4F-C542-98F8-85CAE3029D86}" destId="{4E594716-65FF-9A4C-B24E-E15C8817EF7E}" srcOrd="4" destOrd="0" presId="urn:microsoft.com/office/officeart/2005/8/layout/hList1"/>
    <dgm:cxn modelId="{C16C97D3-211E-E54F-BC06-A6B65A09CFD7}" type="presParOf" srcId="{4E594716-65FF-9A4C-B24E-E15C8817EF7E}" destId="{4577B853-0283-A646-8467-73962FD74D22}" srcOrd="0" destOrd="0" presId="urn:microsoft.com/office/officeart/2005/8/layout/hList1"/>
    <dgm:cxn modelId="{7820FC5A-AAC8-A349-A069-98C2565375BC}" type="presParOf" srcId="{4E594716-65FF-9A4C-B24E-E15C8817EF7E}" destId="{B018757D-5450-0048-AF81-D63DFCB9FF8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804BA0-3F45-E245-B6D2-0B05CD39AF0D}">
      <dsp:nvSpPr>
        <dsp:cNvPr id="0" name=""/>
        <dsp:cNvSpPr/>
      </dsp:nvSpPr>
      <dsp:spPr>
        <a:xfrm>
          <a:off x="0" y="197856"/>
          <a:ext cx="1857374" cy="518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800" kern="1200" dirty="0" err="1" smtClean="0"/>
            <a:t>What</a:t>
          </a:r>
          <a:endParaRPr lang="da-DK" sz="1800" kern="1200" dirty="0"/>
        </a:p>
      </dsp:txBody>
      <dsp:txXfrm>
        <a:off x="0" y="197856"/>
        <a:ext cx="1857374" cy="518400"/>
      </dsp:txXfrm>
    </dsp:sp>
    <dsp:sp modelId="{A0190CC1-E667-2546-86F5-94F29DB8E0C5}">
      <dsp:nvSpPr>
        <dsp:cNvPr id="0" name=""/>
        <dsp:cNvSpPr/>
      </dsp:nvSpPr>
      <dsp:spPr>
        <a:xfrm>
          <a:off x="1905" y="716256"/>
          <a:ext cx="1857374" cy="31498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800" kern="1200" dirty="0" err="1" smtClean="0"/>
            <a:t>Insert</a:t>
          </a:r>
          <a:r>
            <a:rPr lang="da-DK" sz="1800" kern="1200" dirty="0" smtClean="0"/>
            <a:t> </a:t>
          </a:r>
          <a:r>
            <a:rPr lang="da-DK" sz="1800" kern="1200" dirty="0" err="1" smtClean="0"/>
            <a:t>paintings</a:t>
          </a:r>
          <a:r>
            <a:rPr lang="da-DK" sz="1800" kern="1200" dirty="0" smtClean="0"/>
            <a:t> in design </a:t>
          </a:r>
          <a:r>
            <a:rPr lang="da-DK" sz="1800" kern="1200" dirty="0" err="1" smtClean="0"/>
            <a:t>dynamically</a:t>
          </a:r>
          <a:r>
            <a:rPr lang="da-DK" sz="1800" kern="1200" dirty="0" smtClean="0"/>
            <a:t> </a:t>
          </a:r>
          <a:endParaRPr lang="da-DK" sz="1800" kern="1200" dirty="0"/>
        </a:p>
      </dsp:txBody>
      <dsp:txXfrm>
        <a:off x="1905" y="716256"/>
        <a:ext cx="1857374" cy="3149887"/>
      </dsp:txXfrm>
    </dsp:sp>
    <dsp:sp modelId="{E3D58AF8-8E54-B547-AA89-F9C06947F274}">
      <dsp:nvSpPr>
        <dsp:cNvPr id="0" name=""/>
        <dsp:cNvSpPr/>
      </dsp:nvSpPr>
      <dsp:spPr>
        <a:xfrm>
          <a:off x="2119312" y="197856"/>
          <a:ext cx="1857374" cy="518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800" kern="1200" dirty="0" err="1" smtClean="0"/>
            <a:t>Why</a:t>
          </a:r>
          <a:endParaRPr lang="da-DK" sz="1800" kern="1200" dirty="0"/>
        </a:p>
      </dsp:txBody>
      <dsp:txXfrm>
        <a:off x="2119312" y="197856"/>
        <a:ext cx="1857374" cy="518400"/>
      </dsp:txXfrm>
    </dsp:sp>
    <dsp:sp modelId="{D83FE783-4B6D-3640-AB68-7857E8C13D45}">
      <dsp:nvSpPr>
        <dsp:cNvPr id="0" name=""/>
        <dsp:cNvSpPr/>
      </dsp:nvSpPr>
      <dsp:spPr>
        <a:xfrm>
          <a:off x="2119312" y="716256"/>
          <a:ext cx="1857374" cy="31498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a-DK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800" kern="1200" dirty="0" err="1" smtClean="0"/>
            <a:t>Boost</a:t>
          </a:r>
          <a:r>
            <a:rPr lang="da-DK" sz="1800" kern="1200" dirty="0" smtClean="0"/>
            <a:t> </a:t>
          </a:r>
          <a:r>
            <a:rPr lang="da-DK" sz="1800" kern="1200" dirty="0" err="1" smtClean="0"/>
            <a:t>company</a:t>
          </a:r>
          <a:r>
            <a:rPr lang="da-DK" sz="1800" kern="1200" dirty="0" smtClean="0"/>
            <a:t> brand</a:t>
          </a:r>
          <a:endParaRPr lang="da-DK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800" kern="1200" dirty="0" smtClean="0"/>
            <a:t>Reach new </a:t>
          </a:r>
          <a:r>
            <a:rPr lang="da-DK" sz="1800" kern="1200" dirty="0" err="1" smtClean="0"/>
            <a:t>audience</a:t>
          </a:r>
          <a:endParaRPr lang="da-DK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800" kern="1200" dirty="0" smtClean="0"/>
            <a:t>Generate </a:t>
          </a:r>
          <a:r>
            <a:rPr lang="da-DK" sz="1800" kern="1200" dirty="0" err="1" smtClean="0"/>
            <a:t>value</a:t>
          </a:r>
          <a:r>
            <a:rPr lang="da-DK" sz="1800" kern="1200" dirty="0" smtClean="0"/>
            <a:t> to </a:t>
          </a:r>
          <a:r>
            <a:rPr lang="da-DK" sz="1800" kern="1200" dirty="0" err="1" smtClean="0"/>
            <a:t>static</a:t>
          </a:r>
          <a:r>
            <a:rPr lang="da-DK" sz="1800" kern="1200" dirty="0" smtClean="0"/>
            <a:t> data</a:t>
          </a:r>
          <a:endParaRPr lang="da-DK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800" kern="1200" dirty="0" err="1" smtClean="0"/>
            <a:t>Inject</a:t>
          </a:r>
          <a:r>
            <a:rPr lang="da-DK" sz="1800" kern="1200" dirty="0" smtClean="0"/>
            <a:t> </a:t>
          </a:r>
          <a:r>
            <a:rPr lang="da-DK" sz="1800" kern="1200" dirty="0" err="1" smtClean="0"/>
            <a:t>forgotten</a:t>
          </a:r>
          <a:r>
            <a:rPr lang="da-DK" sz="1800" kern="1200" dirty="0" smtClean="0"/>
            <a:t> </a:t>
          </a:r>
          <a:r>
            <a:rPr lang="da-DK" sz="1800" kern="1200" dirty="0" err="1" smtClean="0"/>
            <a:t>aesthetics</a:t>
          </a:r>
          <a:r>
            <a:rPr lang="da-DK" sz="1800" kern="1200" dirty="0" smtClean="0"/>
            <a:t> to moderne design</a:t>
          </a:r>
          <a:endParaRPr lang="da-DK" sz="1800" kern="1200" dirty="0"/>
        </a:p>
      </dsp:txBody>
      <dsp:txXfrm>
        <a:off x="2119312" y="716256"/>
        <a:ext cx="1857374" cy="3149887"/>
      </dsp:txXfrm>
    </dsp:sp>
    <dsp:sp modelId="{4577B853-0283-A646-8467-73962FD74D22}">
      <dsp:nvSpPr>
        <dsp:cNvPr id="0" name=""/>
        <dsp:cNvSpPr/>
      </dsp:nvSpPr>
      <dsp:spPr>
        <a:xfrm>
          <a:off x="4236719" y="197856"/>
          <a:ext cx="1857374" cy="518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800" kern="1200" dirty="0" smtClean="0"/>
            <a:t>How</a:t>
          </a:r>
          <a:endParaRPr lang="da-DK" sz="1800" kern="1200" dirty="0"/>
        </a:p>
      </dsp:txBody>
      <dsp:txXfrm>
        <a:off x="4236719" y="197856"/>
        <a:ext cx="1857374" cy="518400"/>
      </dsp:txXfrm>
    </dsp:sp>
    <dsp:sp modelId="{B018757D-5450-0048-AF81-D63DFCB9FF85}">
      <dsp:nvSpPr>
        <dsp:cNvPr id="0" name=""/>
        <dsp:cNvSpPr/>
      </dsp:nvSpPr>
      <dsp:spPr>
        <a:xfrm>
          <a:off x="4236719" y="716256"/>
          <a:ext cx="1857374" cy="31498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800" kern="1200" dirty="0" err="1" smtClean="0"/>
            <a:t>Populate</a:t>
          </a:r>
          <a:r>
            <a:rPr lang="da-DK" sz="1800" kern="1200" dirty="0" smtClean="0"/>
            <a:t> design elements with </a:t>
          </a:r>
          <a:r>
            <a:rPr lang="da-DK" sz="1800" kern="1200" dirty="0" err="1" smtClean="0"/>
            <a:t>artobjects</a:t>
          </a:r>
          <a:r>
            <a:rPr lang="da-DK" sz="1800" kern="1200" dirty="0" smtClean="0"/>
            <a:t> </a:t>
          </a:r>
          <a:r>
            <a:rPr lang="da-DK" sz="1800" kern="1200" dirty="0" err="1" smtClean="0"/>
            <a:t>picked</a:t>
          </a:r>
          <a:r>
            <a:rPr lang="da-DK" sz="1800" kern="1200" dirty="0" smtClean="0"/>
            <a:t> by </a:t>
          </a:r>
          <a:r>
            <a:rPr lang="da-DK" sz="1800" kern="1200" dirty="0" err="1" smtClean="0"/>
            <a:t>user-specific</a:t>
          </a:r>
          <a:r>
            <a:rPr lang="da-DK" sz="1800" kern="1200" dirty="0" smtClean="0"/>
            <a:t> data (location, </a:t>
          </a:r>
          <a:r>
            <a:rPr lang="da-DK" sz="1800" kern="1200" dirty="0" err="1" smtClean="0"/>
            <a:t>weather</a:t>
          </a:r>
          <a:r>
            <a:rPr lang="da-DK" sz="1800" kern="1200" dirty="0" smtClean="0"/>
            <a:t>)</a:t>
          </a:r>
          <a:endParaRPr lang="da-DK" sz="1800" kern="1200" dirty="0"/>
        </a:p>
      </dsp:txBody>
      <dsp:txXfrm>
        <a:off x="4236719" y="716256"/>
        <a:ext cx="1857374" cy="3149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84ADE-91C4-DB47-9109-8543490959F7}" type="datetimeFigureOut">
              <a:rPr lang="da-DK" smtClean="0"/>
              <a:t>30/05/15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BD101-E3D0-7348-853A-2D4E07999C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3386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BD101-E3D0-7348-853A-2D4E07999C9A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1815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37C1-BC5E-0C4A-8EEF-E0AFD6FC56EE}" type="datetimeFigureOut">
              <a:rPr lang="da-DK" smtClean="0"/>
              <a:t>30/05/15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24A3-99CC-314C-9114-5133028CAB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915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37C1-BC5E-0C4A-8EEF-E0AFD6FC56EE}" type="datetimeFigureOut">
              <a:rPr lang="da-DK" smtClean="0"/>
              <a:t>30/05/15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24A3-99CC-314C-9114-5133028CAB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730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37C1-BC5E-0C4A-8EEF-E0AFD6FC56EE}" type="datetimeFigureOut">
              <a:rPr lang="da-DK" smtClean="0"/>
              <a:t>30/05/15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24A3-99CC-314C-9114-5133028CAB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814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37C1-BC5E-0C4A-8EEF-E0AFD6FC56EE}" type="datetimeFigureOut">
              <a:rPr lang="da-DK" smtClean="0"/>
              <a:t>30/05/15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24A3-99CC-314C-9114-5133028CAB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070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37C1-BC5E-0C4A-8EEF-E0AFD6FC56EE}" type="datetimeFigureOut">
              <a:rPr lang="da-DK" smtClean="0"/>
              <a:t>30/05/15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24A3-99CC-314C-9114-5133028CAB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598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37C1-BC5E-0C4A-8EEF-E0AFD6FC56EE}" type="datetimeFigureOut">
              <a:rPr lang="da-DK" smtClean="0"/>
              <a:t>30/05/15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24A3-99CC-314C-9114-5133028CAB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4524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37C1-BC5E-0C4A-8EEF-E0AFD6FC56EE}" type="datetimeFigureOut">
              <a:rPr lang="da-DK" smtClean="0"/>
              <a:t>30/05/15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24A3-99CC-314C-9114-5133028CAB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265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37C1-BC5E-0C4A-8EEF-E0AFD6FC56EE}" type="datetimeFigureOut">
              <a:rPr lang="da-DK" smtClean="0"/>
              <a:t>30/05/15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24A3-99CC-314C-9114-5133028CAB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631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37C1-BC5E-0C4A-8EEF-E0AFD6FC56EE}" type="datetimeFigureOut">
              <a:rPr lang="da-DK" smtClean="0"/>
              <a:t>30/05/15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24A3-99CC-314C-9114-5133028CAB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193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37C1-BC5E-0C4A-8EEF-E0AFD6FC56EE}" type="datetimeFigureOut">
              <a:rPr lang="da-DK" smtClean="0"/>
              <a:t>30/05/15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24A3-99CC-314C-9114-5133028CAB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938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37C1-BC5E-0C4A-8EEF-E0AFD6FC56EE}" type="datetimeFigureOut">
              <a:rPr lang="da-DK" smtClean="0"/>
              <a:t>30/05/15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24A3-99CC-314C-9114-5133028CAB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092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737C1-BC5E-0C4A-8EEF-E0AFD6FC56EE}" type="datetimeFigureOut">
              <a:rPr lang="da-DK" smtClean="0"/>
              <a:t>30/05/15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824A3-99CC-314C-9114-5133028CAB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430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jpg"/><Relationship Id="rId5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5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Smart </a:t>
            </a:r>
            <a:r>
              <a:rPr lang="da-DK" dirty="0" err="1" smtClean="0"/>
              <a:t>Beautiful</a:t>
            </a:r>
            <a:r>
              <a:rPr lang="da-DK" dirty="0" smtClean="0"/>
              <a:t> City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Billede 3" descr="hea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47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2929586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5908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 descr="2015-05-30 10.04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997" y="1306513"/>
            <a:ext cx="2361127" cy="4191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How: SMK to DMI</a:t>
            </a:r>
            <a:endParaRPr lang="da-DK" dirty="0"/>
          </a:p>
        </p:txBody>
      </p:sp>
      <p:pic>
        <p:nvPicPr>
          <p:cNvPr id="4" name="Billede 3" descr="Statens_Museum_For__852726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1306513"/>
            <a:ext cx="3968750" cy="2645833"/>
          </a:xfrm>
          <a:prstGeom prst="rect">
            <a:avLst/>
          </a:prstGeom>
        </p:spPr>
      </p:pic>
      <p:pic>
        <p:nvPicPr>
          <p:cNvPr id="6" name="Billede 5" descr="jjgaar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551" y="4250899"/>
            <a:ext cx="2409824" cy="1684479"/>
          </a:xfrm>
          <a:prstGeom prst="rect">
            <a:avLst/>
          </a:prstGeom>
        </p:spPr>
      </p:pic>
      <p:pic>
        <p:nvPicPr>
          <p:cNvPr id="7" name="Billede 6" descr="2015-05-30 09.51.5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738" y="814388"/>
            <a:ext cx="2012324" cy="3571875"/>
          </a:xfrm>
          <a:prstGeom prst="rect">
            <a:avLst/>
          </a:prstGeom>
        </p:spPr>
      </p:pic>
      <p:pic>
        <p:nvPicPr>
          <p:cNvPr id="10" name="Billede 9" descr="warning_sign_clip_art_12971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363" y="3574170"/>
            <a:ext cx="454024" cy="37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94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548 -0.04629 L 0.03125 0.11042 C 0.05799 0.14607 0.09792 0.1669 0.13924 0.1669 C 0.18664 0.1669 0.22448 0.14607 0.25122 0.11042 L 0.37848 -0.04629 " pathEditMode="relative" rAng="0" ptsTypes="FffFF">
                                      <p:cBhvr>
                                        <p:cTn id="26" dur="4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98" y="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How 2: Live demo ”vej”</a:t>
            </a:r>
            <a:endParaRPr lang="da-DK" dirty="0"/>
          </a:p>
        </p:txBody>
      </p:sp>
      <p:pic>
        <p:nvPicPr>
          <p:cNvPr id="4" name="Billede 3" descr="Statens_Museum_For__852726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1449388"/>
            <a:ext cx="4255292" cy="2836861"/>
          </a:xfrm>
          <a:prstGeom prst="rect">
            <a:avLst/>
          </a:prstGeom>
        </p:spPr>
      </p:pic>
      <p:pic>
        <p:nvPicPr>
          <p:cNvPr id="7" name="Billede 6" descr="2015-05-30 09.51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613" y="1306513"/>
            <a:ext cx="2012324" cy="3571875"/>
          </a:xfrm>
          <a:prstGeom prst="rect">
            <a:avLst/>
          </a:prstGeom>
        </p:spPr>
      </p:pic>
      <p:pic>
        <p:nvPicPr>
          <p:cNvPr id="3" name="Billede 2" descr="kkshm1976-76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16663" y="2252660"/>
            <a:ext cx="1998269" cy="2414589"/>
          </a:xfrm>
          <a:prstGeom prst="rect">
            <a:avLst/>
          </a:prstGeom>
        </p:spPr>
      </p:pic>
      <p:pic>
        <p:nvPicPr>
          <p:cNvPr id="11" name="Billede 10" descr="nwheel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88" y="2476500"/>
            <a:ext cx="1809749" cy="180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12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How II: </a:t>
            </a:r>
            <a:r>
              <a:rPr lang="da-DK" dirty="0" err="1" smtClean="0"/>
              <a:t>Sharing</a:t>
            </a:r>
            <a:r>
              <a:rPr lang="da-DK" dirty="0" smtClean="0"/>
              <a:t> is </a:t>
            </a:r>
            <a:r>
              <a:rPr lang="da-DK" dirty="0" err="1" smtClean="0"/>
              <a:t>caring</a:t>
            </a:r>
            <a:r>
              <a:rPr lang="da-DK" dirty="0" smtClean="0"/>
              <a:t> (+70)</a:t>
            </a:r>
            <a:endParaRPr lang="da-DK" dirty="0"/>
          </a:p>
        </p:txBody>
      </p:sp>
      <p:pic>
        <p:nvPicPr>
          <p:cNvPr id="4" name="Billede 3" descr="statens_museum_for_kunst_jo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" y="2127956"/>
            <a:ext cx="4235450" cy="2382895"/>
          </a:xfrm>
          <a:prstGeom prst="rect">
            <a:avLst/>
          </a:prstGeom>
        </p:spPr>
      </p:pic>
      <p:pic>
        <p:nvPicPr>
          <p:cNvPr id="5" name="Billede 4" descr="sol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825" y="1937456"/>
            <a:ext cx="2747413" cy="1514475"/>
          </a:xfrm>
          <a:prstGeom prst="rect">
            <a:avLst/>
          </a:prstGeom>
        </p:spPr>
      </p:pic>
      <p:pic>
        <p:nvPicPr>
          <p:cNvPr id="6" name="Billede 5" descr="CC0-grafika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825" y="3451931"/>
            <a:ext cx="3194050" cy="107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28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Why</a:t>
            </a:r>
            <a:r>
              <a:rPr lang="da-DK" dirty="0" smtClean="0"/>
              <a:t>: The </a:t>
            </a:r>
            <a:r>
              <a:rPr lang="da-DK" dirty="0" err="1" smtClean="0"/>
              <a:t>value</a:t>
            </a:r>
            <a:r>
              <a:rPr lang="da-DK" dirty="0" smtClean="0"/>
              <a:t> </a:t>
            </a:r>
            <a:r>
              <a:rPr lang="da-DK" dirty="0" err="1" smtClean="0"/>
              <a:t>chain</a:t>
            </a:r>
            <a:endParaRPr lang="da-DK" dirty="0"/>
          </a:p>
        </p:txBody>
      </p:sp>
      <p:pic>
        <p:nvPicPr>
          <p:cNvPr id="9" name="Pladsholder til indhold 8" descr="statens_museum_for_kunst_jo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" b="1124"/>
          <a:stretch>
            <a:fillRect/>
          </a:stretch>
        </p:blipFill>
        <p:spPr>
          <a:xfrm>
            <a:off x="314325" y="3038444"/>
            <a:ext cx="3305175" cy="1817719"/>
          </a:xfrm>
        </p:spPr>
      </p:pic>
      <p:pic>
        <p:nvPicPr>
          <p:cNvPr id="11" name="Billede 10" descr="dmi_3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125" y="2853755"/>
            <a:ext cx="1333500" cy="2002408"/>
          </a:xfrm>
          <a:prstGeom prst="rect">
            <a:avLst/>
          </a:prstGeom>
        </p:spPr>
      </p:pic>
      <p:pic>
        <p:nvPicPr>
          <p:cNvPr id="12" name="Billede 11" descr="2015-05-30 10.04.3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236" y="4071144"/>
            <a:ext cx="884528" cy="1570038"/>
          </a:xfrm>
          <a:prstGeom prst="rect">
            <a:avLst/>
          </a:prstGeom>
        </p:spPr>
      </p:pic>
      <p:sp>
        <p:nvSpPr>
          <p:cNvPr id="13" name="Bøjet pil 12"/>
          <p:cNvSpPr/>
          <p:nvPr/>
        </p:nvSpPr>
        <p:spPr>
          <a:xfrm rot="16200000">
            <a:off x="1316435" y="4999434"/>
            <a:ext cx="1145381" cy="130175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14" name="Bøjet pil 13"/>
          <p:cNvSpPr/>
          <p:nvPr/>
        </p:nvSpPr>
        <p:spPr>
          <a:xfrm flipH="1" flipV="1">
            <a:off x="5746750" y="5260182"/>
            <a:ext cx="1428750" cy="962818"/>
          </a:xfrm>
          <a:prstGeom prst="bentArrow">
            <a:avLst>
              <a:gd name="adj1" fmla="val 25000"/>
              <a:gd name="adj2" fmla="val 28448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15" name="Tekstfelt 14"/>
          <p:cNvSpPr txBox="1"/>
          <p:nvPr/>
        </p:nvSpPr>
        <p:spPr>
          <a:xfrm>
            <a:off x="2794000" y="5429250"/>
            <a:ext cx="30321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a-DK" sz="1400" dirty="0" err="1" smtClean="0"/>
              <a:t>Exposing</a:t>
            </a:r>
            <a:r>
              <a:rPr lang="da-DK" sz="1400" dirty="0" smtClean="0"/>
              <a:t> art to </a:t>
            </a:r>
            <a:r>
              <a:rPr lang="da-DK" sz="1400" dirty="0" err="1" smtClean="0"/>
              <a:t>nonSMK</a:t>
            </a:r>
            <a:r>
              <a:rPr lang="da-DK" sz="1400" dirty="0" smtClean="0"/>
              <a:t> segment</a:t>
            </a:r>
          </a:p>
          <a:p>
            <a:pPr marL="285750" indent="-285750">
              <a:buFont typeface="Arial"/>
              <a:buChar char="•"/>
            </a:pPr>
            <a:r>
              <a:rPr lang="da-DK" sz="1400" dirty="0" err="1" smtClean="0"/>
              <a:t>onsite</a:t>
            </a:r>
            <a:r>
              <a:rPr lang="da-DK" sz="1400" dirty="0" smtClean="0"/>
              <a:t> </a:t>
            </a:r>
            <a:r>
              <a:rPr lang="da-DK" sz="1400" dirty="0" err="1" smtClean="0"/>
              <a:t>visitors</a:t>
            </a:r>
            <a:endParaRPr lang="da-DK" sz="1400" dirty="0" smtClean="0"/>
          </a:p>
          <a:p>
            <a:pPr marL="285750" indent="-285750">
              <a:buFont typeface="Arial"/>
              <a:buChar char="•"/>
            </a:pPr>
            <a:r>
              <a:rPr lang="da-DK" sz="1400" dirty="0" smtClean="0"/>
              <a:t>online </a:t>
            </a:r>
            <a:r>
              <a:rPr lang="da-DK" sz="1400" dirty="0" err="1" smtClean="0"/>
              <a:t>visitors</a:t>
            </a:r>
            <a:endParaRPr lang="da-DK" sz="1400" dirty="0" smtClean="0"/>
          </a:p>
          <a:p>
            <a:pPr marL="285750" indent="-285750">
              <a:buFont typeface="Arial"/>
              <a:buChar char="•"/>
            </a:pPr>
            <a:r>
              <a:rPr lang="da-DK" sz="1400" dirty="0" smtClean="0"/>
              <a:t>online </a:t>
            </a:r>
            <a:r>
              <a:rPr lang="da-DK" sz="1400" dirty="0" err="1" smtClean="0"/>
              <a:t>contributors</a:t>
            </a:r>
            <a:endParaRPr lang="da-DK" sz="1400" dirty="0" smtClean="0"/>
          </a:p>
          <a:p>
            <a:r>
              <a:rPr lang="da-DK" sz="1400" dirty="0"/>
              <a:t>	</a:t>
            </a:r>
          </a:p>
        </p:txBody>
      </p:sp>
      <p:sp>
        <p:nvSpPr>
          <p:cNvPr id="16" name="Bøjet pil 15"/>
          <p:cNvSpPr/>
          <p:nvPr/>
        </p:nvSpPr>
        <p:spPr>
          <a:xfrm>
            <a:off x="1468836" y="1630189"/>
            <a:ext cx="1145381" cy="130175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17" name="Bøjet pil 16"/>
          <p:cNvSpPr/>
          <p:nvPr/>
        </p:nvSpPr>
        <p:spPr>
          <a:xfrm rot="16200000" flipH="1" flipV="1">
            <a:off x="6395442" y="1886149"/>
            <a:ext cx="1210866" cy="962818"/>
          </a:xfrm>
          <a:prstGeom prst="bentArrow">
            <a:avLst>
              <a:gd name="adj1" fmla="val 25000"/>
              <a:gd name="adj2" fmla="val 28448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2614217" y="1439070"/>
            <a:ext cx="39052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a-DK" sz="1400" dirty="0" smtClean="0"/>
              <a:t>Company Brand - </a:t>
            </a:r>
            <a:r>
              <a:rPr lang="da-DK" sz="1400" dirty="0" err="1" smtClean="0"/>
              <a:t>Supporting</a:t>
            </a:r>
            <a:r>
              <a:rPr lang="da-DK" sz="1400" dirty="0" smtClean="0"/>
              <a:t> </a:t>
            </a:r>
            <a:r>
              <a:rPr lang="da-DK" sz="1400" dirty="0" err="1" smtClean="0"/>
              <a:t>culture</a:t>
            </a:r>
            <a:endParaRPr lang="da-DK" sz="1400" dirty="0" smtClean="0"/>
          </a:p>
          <a:p>
            <a:pPr marL="285750" indent="-285750">
              <a:buFont typeface="Arial"/>
              <a:buChar char="•"/>
            </a:pPr>
            <a:r>
              <a:rPr lang="da-DK" sz="1400" dirty="0" err="1" smtClean="0"/>
              <a:t>Adding</a:t>
            </a:r>
            <a:r>
              <a:rPr lang="da-DK" sz="1400" dirty="0" smtClean="0"/>
              <a:t> to the </a:t>
            </a:r>
            <a:r>
              <a:rPr lang="da-DK" sz="1400" dirty="0" err="1" smtClean="0"/>
              <a:t>customer</a:t>
            </a:r>
            <a:r>
              <a:rPr lang="da-DK" sz="1400" dirty="0" smtClean="0"/>
              <a:t> </a:t>
            </a:r>
            <a:r>
              <a:rPr lang="da-DK" sz="1400" dirty="0" err="1" smtClean="0"/>
              <a:t>experience</a:t>
            </a:r>
            <a:endParaRPr lang="da-DK" sz="1400" dirty="0" smtClean="0"/>
          </a:p>
          <a:p>
            <a:pPr marL="285750" indent="-285750">
              <a:buFont typeface="Arial"/>
              <a:buChar char="•"/>
            </a:pPr>
            <a:r>
              <a:rPr lang="da-DK" sz="1400" dirty="0" err="1" smtClean="0"/>
              <a:t>Injecting</a:t>
            </a:r>
            <a:r>
              <a:rPr lang="da-DK" sz="1400" dirty="0" smtClean="0"/>
              <a:t> </a:t>
            </a:r>
            <a:r>
              <a:rPr lang="da-DK" sz="1400" dirty="0" err="1" smtClean="0"/>
              <a:t>forgotten</a:t>
            </a:r>
            <a:r>
              <a:rPr lang="da-DK" sz="1400" dirty="0" smtClean="0"/>
              <a:t> </a:t>
            </a:r>
            <a:r>
              <a:rPr lang="da-DK" sz="1400" dirty="0" err="1" smtClean="0"/>
              <a:t>aesthetics</a:t>
            </a:r>
            <a:r>
              <a:rPr lang="da-DK" sz="1400" dirty="0" smtClean="0"/>
              <a:t> </a:t>
            </a:r>
            <a:r>
              <a:rPr lang="da-DK" sz="1400" dirty="0" err="1" smtClean="0"/>
              <a:t>into</a:t>
            </a:r>
            <a:r>
              <a:rPr lang="da-DK" sz="1400" dirty="0" smtClean="0"/>
              <a:t> </a:t>
            </a:r>
            <a:r>
              <a:rPr lang="da-DK" sz="1400" dirty="0" err="1" smtClean="0"/>
              <a:t>modern</a:t>
            </a:r>
            <a:r>
              <a:rPr lang="da-DK" sz="1400" dirty="0" smtClean="0"/>
              <a:t> </a:t>
            </a:r>
            <a:r>
              <a:rPr lang="da-DK" sz="1400" dirty="0" err="1" smtClean="0"/>
              <a:t>life</a:t>
            </a:r>
            <a:endParaRPr lang="da-DK" sz="1400" dirty="0" smtClean="0"/>
          </a:p>
          <a:p>
            <a:pPr marL="742950" lvl="1" indent="-285750">
              <a:buFont typeface="Arial"/>
              <a:buChar char="•"/>
            </a:pPr>
            <a:r>
              <a:rPr lang="da-DK" sz="1400" dirty="0" smtClean="0"/>
              <a:t>Land-</a:t>
            </a:r>
            <a:r>
              <a:rPr lang="da-DK" sz="1400" dirty="0" err="1" smtClean="0"/>
              <a:t>scape</a:t>
            </a:r>
            <a:r>
              <a:rPr lang="da-DK" sz="1400" dirty="0" smtClean="0"/>
              <a:t>: man &amp; nature</a:t>
            </a:r>
          </a:p>
          <a:p>
            <a:pPr marL="742950" lvl="1" indent="-285750">
              <a:buFont typeface="Arial"/>
              <a:buChar char="•"/>
            </a:pPr>
            <a:r>
              <a:rPr lang="da-DK" sz="1400" dirty="0" err="1" smtClean="0"/>
              <a:t>Ethics</a:t>
            </a:r>
            <a:endParaRPr lang="da-DK" sz="1400" dirty="0" smtClean="0"/>
          </a:p>
          <a:p>
            <a:r>
              <a:rPr lang="da-DK" sz="1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7615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</TotalTime>
  <Words>108</Words>
  <Application>Microsoft Macintosh PowerPoint</Application>
  <PresentationFormat>Skærmshow (4:3)</PresentationFormat>
  <Paragraphs>26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6</vt:i4>
      </vt:variant>
    </vt:vector>
  </HeadingPairs>
  <TitlesOfParts>
    <vt:vector size="7" baseType="lpstr">
      <vt:lpstr>Kontortema</vt:lpstr>
      <vt:lpstr>Smart Beautiful City</vt:lpstr>
      <vt:lpstr>PowerPoint-præsentation</vt:lpstr>
      <vt:lpstr>How: SMK to DMI</vt:lpstr>
      <vt:lpstr>How 2: Live demo ”vej”</vt:lpstr>
      <vt:lpstr>How II: Sharing is caring (+70)</vt:lpstr>
      <vt:lpstr>Why: The value chain</vt:lpstr>
    </vt:vector>
  </TitlesOfParts>
  <Company>SMK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Thorbjørn Wulf</dc:creator>
  <cp:lastModifiedBy>Thorbjørn Wulf</cp:lastModifiedBy>
  <cp:revision>18</cp:revision>
  <dcterms:created xsi:type="dcterms:W3CDTF">2015-05-30T07:59:47Z</dcterms:created>
  <dcterms:modified xsi:type="dcterms:W3CDTF">2015-05-30T12:54:20Z</dcterms:modified>
</cp:coreProperties>
</file>