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EDD"/>
    <a:srgbClr val="993300"/>
    <a:srgbClr val="9999FF"/>
    <a:srgbClr val="A5032D"/>
    <a:srgbClr val="FF0000"/>
    <a:srgbClr val="BE270E"/>
    <a:srgbClr val="CC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94660"/>
  </p:normalViewPr>
  <p:slideViewPr>
    <p:cSldViewPr>
      <p:cViewPr varScale="1">
        <p:scale>
          <a:sx n="70" d="100"/>
          <a:sy n="70" d="100"/>
        </p:scale>
        <p:origin x="1410" y="66"/>
      </p:cViewPr>
      <p:guideLst>
        <p:guide orient="horz" pos="2160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itchFamily="34" charset="0"/>
                <a:ea typeface="宋体" pitchFamily="2" charset="-122"/>
                <a:cs typeface="楷体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ea typeface="宋体" pitchFamily="2" charset="-122"/>
                <a:cs typeface="楷体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itchFamily="34" charset="0"/>
                <a:ea typeface="宋体" pitchFamily="2" charset="-122"/>
                <a:cs typeface="楷体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ea typeface="宋体" pitchFamily="2" charset="-122"/>
                <a:cs typeface="楷体"/>
              </a:defRPr>
            </a:lvl1pPr>
          </a:lstStyle>
          <a:p>
            <a:pPr>
              <a:defRPr/>
            </a:pPr>
            <a:fld id="{EDE06EB9-10ED-42E5-8B13-0B4CC5E4EECB}" type="slidenum">
              <a:rPr lang="en-US" altLang="zh-CN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0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57"/>
          <a:stretch>
            <a:fillRect/>
          </a:stretch>
        </p:blipFill>
        <p:spPr bwMode="auto">
          <a:xfrm>
            <a:off x="0" y="0"/>
            <a:ext cx="9144000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6"/>
          <p:cNvGrpSpPr>
            <a:grpSpLocks noChangeAspect="1"/>
          </p:cNvGrpSpPr>
          <p:nvPr userDrawn="1"/>
        </p:nvGrpSpPr>
        <p:grpSpPr bwMode="auto">
          <a:xfrm>
            <a:off x="4552086" y="6034087"/>
            <a:ext cx="4298950" cy="388937"/>
            <a:chOff x="3352832" y="6095930"/>
            <a:chExt cx="5730747" cy="517994"/>
          </a:xfrm>
        </p:grpSpPr>
        <p:pic>
          <p:nvPicPr>
            <p:cNvPr id="6" name="图片 7" descr="cid:image002.png@01CAF3A1.FD3B3300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552"/>
            <a:stretch>
              <a:fillRect/>
            </a:stretch>
          </p:blipFill>
          <p:spPr bwMode="auto">
            <a:xfrm>
              <a:off x="3352832" y="6172128"/>
              <a:ext cx="4162425" cy="402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"/>
            <a:stretch>
              <a:fillRect/>
            </a:stretch>
          </p:blipFill>
          <p:spPr bwMode="auto">
            <a:xfrm>
              <a:off x="6321248" y="6191268"/>
              <a:ext cx="1260519" cy="422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9"/>
            <p:cNvPicPr>
              <a:picLocks noChangeAspect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9010" y="6228919"/>
              <a:ext cx="1314569" cy="287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7" descr="cid:image002.png@01CAF3A1.FD3B3300"/>
            <p:cNvPicPr>
              <a:picLocks noChangeAspect="1" noChangeArrowheads="1"/>
            </p:cNvPicPr>
            <p:nvPr userDrawn="1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94" r="57893" b="30428"/>
            <a:stretch>
              <a:fillRect/>
            </a:stretch>
          </p:blipFill>
          <p:spPr bwMode="auto">
            <a:xfrm>
              <a:off x="6095960" y="6126809"/>
              <a:ext cx="225288" cy="470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7" descr="cid:image002.png@01CAF3A1.FD3B3300"/>
            <p:cNvPicPr>
              <a:picLocks noChangeAspect="1" noChangeArrowheads="1"/>
            </p:cNvPicPr>
            <p:nvPr userDrawn="1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94" r="57893" b="30428"/>
            <a:stretch>
              <a:fillRect/>
            </a:stretch>
          </p:blipFill>
          <p:spPr bwMode="auto">
            <a:xfrm>
              <a:off x="7543722" y="6095930"/>
              <a:ext cx="225288" cy="470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286000"/>
            <a:ext cx="7067550" cy="1143000"/>
          </a:xfrm>
        </p:spPr>
        <p:txBody>
          <a:bodyPr/>
          <a:lstStyle>
            <a:lvl1pPr>
              <a:defRPr sz="4100"/>
            </a:lvl1pPr>
          </a:lstStyle>
          <a:p>
            <a:r>
              <a:rPr lang="zh-CN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046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088" y="304882"/>
            <a:ext cx="6011862" cy="609518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1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088" y="304882"/>
            <a:ext cx="6011862" cy="6095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24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enovo\Desktop\图片2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0" t="25508" r="25500" b="31877"/>
          <a:stretch/>
        </p:blipFill>
        <p:spPr bwMode="auto">
          <a:xfrm>
            <a:off x="76318" y="609674"/>
            <a:ext cx="8838968" cy="108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938" y="76200"/>
            <a:ext cx="60118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43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pic>
        <p:nvPicPr>
          <p:cNvPr id="1029" name="Picture 5" descr="定稿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296025"/>
            <a:ext cx="117951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r="12609"/>
          <a:stretch/>
        </p:blipFill>
        <p:spPr>
          <a:xfrm>
            <a:off x="-76078" y="-1"/>
            <a:ext cx="9220078" cy="6861283"/>
          </a:xfrm>
          <a:prstGeom prst="rect">
            <a:avLst/>
          </a:prstGeom>
        </p:spPr>
      </p:pic>
      <p:grpSp>
        <p:nvGrpSpPr>
          <p:cNvPr id="7" name="组合 6"/>
          <p:cNvGrpSpPr>
            <a:grpSpLocks noChangeAspect="1"/>
          </p:cNvGrpSpPr>
          <p:nvPr/>
        </p:nvGrpSpPr>
        <p:grpSpPr bwMode="auto">
          <a:xfrm>
            <a:off x="6724092" y="6560646"/>
            <a:ext cx="2351920" cy="212784"/>
            <a:chOff x="3352832" y="6095930"/>
            <a:chExt cx="5730747" cy="517994"/>
          </a:xfrm>
        </p:grpSpPr>
        <p:pic>
          <p:nvPicPr>
            <p:cNvPr id="8" name="图片 7" descr="cid:image002.png@01CAF3A1.FD3B3300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552"/>
            <a:stretch>
              <a:fillRect/>
            </a:stretch>
          </p:blipFill>
          <p:spPr bwMode="auto">
            <a:xfrm>
              <a:off x="3352832" y="6172128"/>
              <a:ext cx="4162425" cy="402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"/>
            <a:stretch>
              <a:fillRect/>
            </a:stretch>
          </p:blipFill>
          <p:spPr bwMode="auto">
            <a:xfrm>
              <a:off x="6321248" y="6191268"/>
              <a:ext cx="1260519" cy="422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9010" y="6228919"/>
              <a:ext cx="1314569" cy="287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7" descr="cid:image002.png@01CAF3A1.FD3B3300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94" r="57893" b="30428"/>
            <a:stretch>
              <a:fillRect/>
            </a:stretch>
          </p:blipFill>
          <p:spPr bwMode="auto">
            <a:xfrm>
              <a:off x="6095960" y="6126809"/>
              <a:ext cx="225288" cy="470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7" descr="cid:image002.png@01CAF3A1.FD3B3300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94" r="57893" b="30428"/>
            <a:stretch>
              <a:fillRect/>
            </a:stretch>
          </p:blipFill>
          <p:spPr bwMode="auto">
            <a:xfrm>
              <a:off x="7543722" y="6095930"/>
              <a:ext cx="225288" cy="470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标题 1"/>
          <p:cNvSpPr txBox="1">
            <a:spLocks/>
          </p:cNvSpPr>
          <p:nvPr/>
        </p:nvSpPr>
        <p:spPr bwMode="auto">
          <a:xfrm>
            <a:off x="107950" y="115888"/>
            <a:ext cx="8928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通道面试申报材料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—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我的这一年</a:t>
            </a:r>
            <a:endParaRPr lang="zh-CN" altLang="en-US" sz="16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179388" y="404813"/>
            <a:ext cx="8856662" cy="215900"/>
          </a:xfrm>
          <a:prstGeom prst="rect">
            <a:avLst/>
          </a:prstGeom>
        </p:spPr>
        <p:txBody>
          <a:bodyPr/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 工作、生活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、沉淀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副标题 2"/>
          <p:cNvSpPr txBox="1">
            <a:spLocks/>
          </p:cNvSpPr>
          <p:nvPr/>
        </p:nvSpPr>
        <p:spPr>
          <a:xfrm>
            <a:off x="179388" y="692150"/>
            <a:ext cx="8856662" cy="215900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100" i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by </a:t>
            </a:r>
            <a:r>
              <a:rPr lang="en-US" altLang="zh-CN" sz="1100" i="1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Alanwu</a:t>
            </a:r>
            <a:endParaRPr lang="zh-CN" altLang="en-US" sz="1100" i="1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1" r:id="rId3"/>
    <p:sldLayoutId id="2147483852" r:id="rId4"/>
    <p:sldLayoutId id="2147483855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9pPr>
    </p:titleStyle>
    <p:bodyStyle>
      <a:lvl1pPr marL="261938" indent="-261938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57188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2000" b="1">
          <a:solidFill>
            <a:schemeClr val="tx1"/>
          </a:solidFill>
          <a:latin typeface="+mn-lt"/>
          <a:ea typeface="+mn-ea"/>
        </a:defRPr>
      </a:lvl2pPr>
      <a:lvl3pPr marL="1436688" indent="-357188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2000" b="1">
          <a:solidFill>
            <a:schemeClr val="tx1"/>
          </a:solidFill>
          <a:latin typeface="+mn-lt"/>
          <a:ea typeface="+mn-ea"/>
        </a:defRPr>
      </a:lvl3pPr>
      <a:lvl4pPr marL="1973263" indent="-357188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2000" b="1">
          <a:solidFill>
            <a:schemeClr val="tx1"/>
          </a:solidFill>
          <a:latin typeface="+mn-lt"/>
          <a:ea typeface="+mn-ea"/>
        </a:defRPr>
      </a:lvl4pPr>
      <a:lvl5pPr marL="2513013" indent="-277813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2000" b="1">
          <a:solidFill>
            <a:schemeClr val="tx1"/>
          </a:solidFill>
          <a:latin typeface="+mn-lt"/>
          <a:ea typeface="+mn-ea"/>
        </a:defRPr>
      </a:lvl5pPr>
      <a:lvl6pPr marL="2970213" indent="-277813" algn="l" rtl="0" fontAlgn="base">
        <a:spcBef>
          <a:spcPct val="20000"/>
        </a:spcBef>
        <a:spcAft>
          <a:spcPct val="0"/>
        </a:spcAft>
        <a:buBlip>
          <a:blip r:embed="rId12"/>
        </a:buBlip>
        <a:defRPr sz="2000" b="1">
          <a:solidFill>
            <a:schemeClr val="tx1"/>
          </a:solidFill>
          <a:latin typeface="+mn-lt"/>
          <a:ea typeface="+mn-ea"/>
        </a:defRPr>
      </a:lvl6pPr>
      <a:lvl7pPr marL="3427413" indent="-277813" algn="l" rtl="0" fontAlgn="base">
        <a:spcBef>
          <a:spcPct val="20000"/>
        </a:spcBef>
        <a:spcAft>
          <a:spcPct val="0"/>
        </a:spcAft>
        <a:buBlip>
          <a:blip r:embed="rId12"/>
        </a:buBlip>
        <a:defRPr sz="2000" b="1">
          <a:solidFill>
            <a:schemeClr val="tx1"/>
          </a:solidFill>
          <a:latin typeface="+mn-lt"/>
          <a:ea typeface="+mn-ea"/>
        </a:defRPr>
      </a:lvl7pPr>
      <a:lvl8pPr marL="3884613" indent="-277813" algn="l" rtl="0" fontAlgn="base">
        <a:spcBef>
          <a:spcPct val="20000"/>
        </a:spcBef>
        <a:spcAft>
          <a:spcPct val="0"/>
        </a:spcAft>
        <a:buBlip>
          <a:blip r:embed="rId12"/>
        </a:buBlip>
        <a:defRPr sz="2000" b="1">
          <a:solidFill>
            <a:schemeClr val="tx1"/>
          </a:solidFill>
          <a:latin typeface="+mn-lt"/>
          <a:ea typeface="+mn-ea"/>
        </a:defRPr>
      </a:lvl8pPr>
      <a:lvl9pPr marL="4341813" indent="-277813" algn="l" rtl="0" fontAlgn="base">
        <a:spcBef>
          <a:spcPct val="20000"/>
        </a:spcBef>
        <a:spcAft>
          <a:spcPct val="0"/>
        </a:spcAft>
        <a:buBlip>
          <a:blip r:embed="rId12"/>
        </a:buBlip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搜索整体架构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85852" y="1285860"/>
            <a:ext cx="7129565" cy="4670812"/>
            <a:chOff x="373063" y="1273175"/>
            <a:chExt cx="8531225" cy="5183188"/>
          </a:xfrm>
        </p:grpSpPr>
        <p:sp>
          <p:nvSpPr>
            <p:cNvPr id="48" name="矩形 89"/>
            <p:cNvSpPr>
              <a:spLocks noChangeArrowheads="1"/>
            </p:cNvSpPr>
            <p:nvPr/>
          </p:nvSpPr>
          <p:spPr bwMode="auto">
            <a:xfrm>
              <a:off x="373063" y="4618038"/>
              <a:ext cx="2930525" cy="18383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000099"/>
              </a:solidFill>
              <a:prstDash val="dash"/>
              <a:round/>
              <a:headEnd/>
              <a:tailEnd/>
            </a:ln>
          </p:spPr>
          <p:txBody>
            <a:bodyPr lIns="90488" tIns="44450" rIns="90488" bIns="4445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圆柱形 48"/>
            <p:cNvSpPr/>
            <p:nvPr/>
          </p:nvSpPr>
          <p:spPr bwMode="auto">
            <a:xfrm>
              <a:off x="2520950" y="5534025"/>
              <a:ext cx="561975" cy="714375"/>
            </a:xfrm>
            <a:prstGeom prst="can">
              <a:avLst/>
            </a:prstGeom>
            <a:gradFill rotWithShape="1">
              <a:gsLst>
                <a:gs pos="0">
                  <a:srgbClr val="99CC00">
                    <a:tint val="50000"/>
                    <a:satMod val="300000"/>
                  </a:srgbClr>
                </a:gs>
                <a:gs pos="35000">
                  <a:srgbClr val="99CC00">
                    <a:tint val="37000"/>
                    <a:satMod val="300000"/>
                  </a:srgbClr>
                </a:gs>
                <a:gs pos="100000">
                  <a:srgbClr val="99CC00">
                    <a:tint val="15000"/>
                    <a:satMod val="350000"/>
                  </a:srgbClr>
                </a:gs>
              </a:gsLst>
              <a:lin ang="16200000" scaled="1"/>
            </a:gradFill>
            <a:ln w="12700" cap="flat" cmpd="sng" algn="ctr">
              <a:solidFill>
                <a:srgbClr val="99CC0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0488" tIns="44450" rIns="90488" bIns="44450" anchor="ctr" anchorCtr="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搜索</a:t>
              </a:r>
              <a:endPara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DB</a:t>
              </a:r>
              <a:endPara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 rot="5400000">
              <a:off x="4400770" y="3136059"/>
              <a:ext cx="1347670" cy="1900"/>
            </a:xfrm>
            <a:prstGeom prst="straightConnector1">
              <a:avLst/>
            </a:prstGeom>
            <a:noFill/>
            <a:ln w="12700" cap="flat" cmpd="sng" algn="ctr">
              <a:solidFill>
                <a:srgbClr val="000099"/>
              </a:solidFill>
              <a:prstDash val="solid"/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6" name="直接箭头连接符 55"/>
            <p:cNvCxnSpPr/>
            <p:nvPr/>
          </p:nvCxnSpPr>
          <p:spPr bwMode="auto">
            <a:xfrm rot="5400000">
              <a:off x="4728369" y="4414044"/>
              <a:ext cx="638175" cy="150813"/>
            </a:xfrm>
            <a:prstGeom prst="straightConnector1">
              <a:avLst/>
            </a:prstGeom>
            <a:noFill/>
            <a:ln w="12700" cap="flat" cmpd="sng" algn="ctr">
              <a:solidFill>
                <a:srgbClr val="000099"/>
              </a:solidFill>
              <a:prstDash val="solid"/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7" name="直接箭头连接符 56"/>
            <p:cNvCxnSpPr/>
            <p:nvPr/>
          </p:nvCxnSpPr>
          <p:spPr bwMode="auto">
            <a:xfrm rot="5400000">
              <a:off x="4239419" y="4239419"/>
              <a:ext cx="615950" cy="515938"/>
            </a:xfrm>
            <a:prstGeom prst="straightConnector1">
              <a:avLst/>
            </a:prstGeom>
            <a:noFill/>
            <a:ln w="12700" cap="flat" cmpd="sng" algn="ctr">
              <a:solidFill>
                <a:srgbClr val="000099"/>
              </a:solidFill>
              <a:prstDash val="solid"/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8" name="直接箭头连接符 57"/>
            <p:cNvCxnSpPr/>
            <p:nvPr/>
          </p:nvCxnSpPr>
          <p:spPr bwMode="auto">
            <a:xfrm rot="16200000" flipH="1">
              <a:off x="5256213" y="4419600"/>
              <a:ext cx="609600" cy="149225"/>
            </a:xfrm>
            <a:prstGeom prst="straightConnector1">
              <a:avLst/>
            </a:prstGeom>
            <a:noFill/>
            <a:ln w="12700" cap="flat" cmpd="sng" algn="ctr">
              <a:solidFill>
                <a:srgbClr val="000099"/>
              </a:solidFill>
              <a:prstDash val="solid"/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9" name="直接箭头连接符 58"/>
            <p:cNvCxnSpPr/>
            <p:nvPr/>
          </p:nvCxnSpPr>
          <p:spPr bwMode="auto">
            <a:xfrm rot="16200000" flipV="1">
              <a:off x="4810125" y="5324475"/>
              <a:ext cx="585788" cy="261938"/>
            </a:xfrm>
            <a:prstGeom prst="straightConnector1">
              <a:avLst/>
            </a:prstGeom>
            <a:noFill/>
            <a:ln w="12700" cap="flat" cmpd="sng" algn="ctr">
              <a:solidFill>
                <a:srgbClr val="000099"/>
              </a:solidFill>
              <a:prstDash val="solid"/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0" name="直接箭头连接符 59"/>
            <p:cNvCxnSpPr/>
            <p:nvPr/>
          </p:nvCxnSpPr>
          <p:spPr bwMode="auto">
            <a:xfrm rot="16200000" flipV="1">
              <a:off x="4287837" y="5160963"/>
              <a:ext cx="614363" cy="6111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99"/>
              </a:solidFill>
              <a:prstDash val="solid"/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1" name="直接箭头连接符 60"/>
            <p:cNvCxnSpPr/>
            <p:nvPr/>
          </p:nvCxnSpPr>
          <p:spPr bwMode="auto">
            <a:xfrm rot="5400000" flipH="1" flipV="1">
              <a:off x="5258593" y="5371307"/>
              <a:ext cx="595313" cy="158750"/>
            </a:xfrm>
            <a:prstGeom prst="straightConnector1">
              <a:avLst/>
            </a:prstGeom>
            <a:noFill/>
            <a:ln w="12700" cap="flat" cmpd="sng" algn="ctr">
              <a:solidFill>
                <a:srgbClr val="000099"/>
              </a:solidFill>
              <a:prstDash val="solid"/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6" name="直接箭头连接符 65"/>
            <p:cNvCxnSpPr/>
            <p:nvPr/>
          </p:nvCxnSpPr>
          <p:spPr bwMode="auto">
            <a:xfrm rot="16200000" flipH="1">
              <a:off x="6618055" y="1941745"/>
              <a:ext cx="1347670" cy="10530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rot="16200000" flipH="1">
              <a:off x="5601494" y="4482306"/>
              <a:ext cx="3405188" cy="3175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70" name="TextBox 96"/>
            <p:cNvSpPr txBox="1">
              <a:spLocks noChangeArrowheads="1"/>
            </p:cNvSpPr>
            <p:nvPr/>
          </p:nvSpPr>
          <p:spPr bwMode="auto">
            <a:xfrm>
              <a:off x="7439025" y="1336674"/>
              <a:ext cx="1443038" cy="1468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9pPr>
            </a:lstStyle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数据应用、流量分配、营销控制、业务渲染、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功能配置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98"/>
            <p:cNvSpPr txBox="1">
              <a:spLocks noChangeArrowheads="1"/>
            </p:cNvSpPr>
            <p:nvPr/>
          </p:nvSpPr>
          <p:spPr bwMode="auto">
            <a:xfrm>
              <a:off x="7462838" y="3973513"/>
              <a:ext cx="1441450" cy="375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defRPr>
              </a:lvl9pPr>
            </a:lstStyle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搜索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后台</a:t>
              </a: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 rot="10800000" flipV="1">
              <a:off x="4079875" y="4037013"/>
              <a:ext cx="547688" cy="6350"/>
            </a:xfrm>
            <a:prstGeom prst="straightConnector1">
              <a:avLst/>
            </a:prstGeom>
            <a:noFill/>
            <a:ln w="12700" cap="flat" cmpd="sng" algn="ctr">
              <a:solidFill>
                <a:srgbClr val="000099"/>
              </a:solidFill>
              <a:prstDash val="solid"/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4" name="圆柱形 73"/>
            <p:cNvSpPr/>
            <p:nvPr/>
          </p:nvSpPr>
          <p:spPr bwMode="auto">
            <a:xfrm>
              <a:off x="517525" y="5546725"/>
              <a:ext cx="561975" cy="714375"/>
            </a:xfrm>
            <a:prstGeom prst="can">
              <a:avLst/>
            </a:prstGeom>
            <a:gradFill rotWithShape="1">
              <a:gsLst>
                <a:gs pos="0">
                  <a:srgbClr val="99CC00">
                    <a:tint val="50000"/>
                    <a:satMod val="300000"/>
                  </a:srgbClr>
                </a:gs>
                <a:gs pos="35000">
                  <a:srgbClr val="99CC00">
                    <a:tint val="37000"/>
                    <a:satMod val="300000"/>
                  </a:srgbClr>
                </a:gs>
                <a:gs pos="100000">
                  <a:srgbClr val="99CC00">
                    <a:tint val="15000"/>
                    <a:satMod val="350000"/>
                  </a:srgbClr>
                </a:gs>
              </a:gsLst>
              <a:lin ang="16200000" scaled="1"/>
            </a:gradFill>
            <a:ln w="12700" cap="flat" cmpd="sng" algn="ctr">
              <a:solidFill>
                <a:srgbClr val="99CC0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0488" tIns="44450" rIns="90488" bIns="4445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kern="0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拍拍</a:t>
              </a:r>
              <a:endParaRPr lang="en-US" altLang="zh-CN" sz="1400" kern="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DB</a:t>
              </a:r>
              <a:endParaRPr lang="zh-CN" altLang="en-US" sz="1400" kern="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7" name="直接箭头连接符 76"/>
            <p:cNvCxnSpPr>
              <a:stCxn id="74" idx="4"/>
            </p:cNvCxnSpPr>
            <p:nvPr/>
          </p:nvCxnSpPr>
          <p:spPr bwMode="auto">
            <a:xfrm flipV="1">
              <a:off x="1079500" y="5197475"/>
              <a:ext cx="450850" cy="706438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8" name="直接箭头连接符 77"/>
            <p:cNvCxnSpPr>
              <a:endCxn id="49" idx="2"/>
            </p:cNvCxnSpPr>
            <p:nvPr/>
          </p:nvCxnSpPr>
          <p:spPr bwMode="auto">
            <a:xfrm rot="16200000" flipH="1">
              <a:off x="1954212" y="5324476"/>
              <a:ext cx="684213" cy="449262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9" name="直接箭头连接符 78"/>
            <p:cNvCxnSpPr>
              <a:stCxn id="49" idx="4"/>
            </p:cNvCxnSpPr>
            <p:nvPr/>
          </p:nvCxnSpPr>
          <p:spPr bwMode="auto">
            <a:xfrm>
              <a:off x="3082925" y="5891213"/>
              <a:ext cx="1687513" cy="33337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1" name="直接箭头连接符 80"/>
            <p:cNvCxnSpPr>
              <a:stCxn id="49" idx="1"/>
            </p:cNvCxnSpPr>
            <p:nvPr/>
          </p:nvCxnSpPr>
          <p:spPr bwMode="auto">
            <a:xfrm rot="5400000" flipH="1" flipV="1">
              <a:off x="2427288" y="4573588"/>
              <a:ext cx="1335087" cy="585787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2" name="矩形 81"/>
            <p:cNvSpPr/>
            <p:nvPr/>
          </p:nvSpPr>
          <p:spPr bwMode="auto">
            <a:xfrm>
              <a:off x="2766575" y="1510999"/>
              <a:ext cx="4103164" cy="8302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TWS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（业务应用、功能运营层）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4627981" y="3859749"/>
              <a:ext cx="1315617" cy="3545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Union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163083" y="3865973"/>
              <a:ext cx="917502" cy="3545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Doc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3959287" y="4805250"/>
              <a:ext cx="659364" cy="354563"/>
            </a:xfrm>
            <a:prstGeom prst="rect">
              <a:avLst/>
            </a:prstGeom>
            <a:gradFill rotWithShape="1">
              <a:gsLst>
                <a:gs pos="0">
                  <a:srgbClr val="99CC00">
                    <a:shade val="51000"/>
                    <a:satMod val="130000"/>
                  </a:srgbClr>
                </a:gs>
                <a:gs pos="80000">
                  <a:srgbClr val="99CC00">
                    <a:shade val="93000"/>
                    <a:satMod val="130000"/>
                  </a:srgbClr>
                </a:gs>
                <a:gs pos="100000">
                  <a:srgbClr val="99CC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90488" tIns="44450" rIns="90488" bIns="4445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SK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4690193" y="4808360"/>
              <a:ext cx="562939" cy="354563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90488" tIns="44450" rIns="90488" bIns="4445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SK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5346439" y="4799028"/>
              <a:ext cx="578499" cy="354563"/>
            </a:xfrm>
            <a:prstGeom prst="rect">
              <a:avLst/>
            </a:prstGeom>
            <a:solidFill>
              <a:srgbClr val="CC9900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90488" tIns="44450" rIns="90488" bIns="4445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SK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5980920" y="4799030"/>
              <a:ext cx="581609" cy="354563"/>
            </a:xfrm>
            <a:prstGeom prst="rect">
              <a:avLst/>
            </a:prstGeom>
            <a:solidFill>
              <a:srgbClr val="CC3300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90488" tIns="44450" rIns="90488" bIns="4445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SK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>
              <a:off x="5664200" y="4198938"/>
              <a:ext cx="608013" cy="600075"/>
            </a:xfrm>
            <a:prstGeom prst="straightConnector1">
              <a:avLst/>
            </a:prstGeom>
            <a:noFill/>
            <a:ln w="12700" cap="flat" cmpd="sng" algn="ctr">
              <a:solidFill>
                <a:srgbClr val="000099"/>
              </a:solidFill>
              <a:prstDash val="solid"/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5" name="直接箭头连接符 94"/>
            <p:cNvCxnSpPr/>
            <p:nvPr/>
          </p:nvCxnSpPr>
          <p:spPr bwMode="auto">
            <a:xfrm rot="5400000" flipH="1" flipV="1">
              <a:off x="5689600" y="5202238"/>
              <a:ext cx="631825" cy="533400"/>
            </a:xfrm>
            <a:prstGeom prst="straightConnector1">
              <a:avLst/>
            </a:prstGeom>
            <a:noFill/>
            <a:ln w="12700" cap="flat" cmpd="sng" algn="ctr">
              <a:solidFill>
                <a:srgbClr val="000099"/>
              </a:solidFill>
              <a:prstDash val="solid"/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6" name="矩形 95"/>
            <p:cNvSpPr/>
            <p:nvPr/>
          </p:nvSpPr>
          <p:spPr bwMode="auto">
            <a:xfrm>
              <a:off x="4771051" y="5747644"/>
              <a:ext cx="1237868" cy="3545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Index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1097505" y="4864364"/>
              <a:ext cx="1306679" cy="2886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Transfer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02" name="矩形 101"/>
          <p:cNvSpPr/>
          <p:nvPr/>
        </p:nvSpPr>
        <p:spPr bwMode="auto">
          <a:xfrm>
            <a:off x="2214546" y="1214422"/>
            <a:ext cx="3714776" cy="3407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"/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135798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6_03_09_Tencent_QQ.COM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06_03_09_Tencent_QQ.COM_Templat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rgbClr val="969696"/>
          </a:outerShdw>
        </a:effec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"/>
            <a:ea typeface="楷体"/>
            <a:cs typeface="楷体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rgbClr val="969696"/>
          </a:outerShdw>
        </a:effec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"/>
            <a:ea typeface="楷体"/>
            <a:cs typeface="楷体"/>
          </a:defRPr>
        </a:defPPr>
      </a:lstStyle>
    </a:lnDef>
  </a:objectDefaults>
  <a:extraClrSchemeLst>
    <a:extraClrScheme>
      <a:clrScheme name="2006_03_09_Tencent_QQ.COM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_03_09_Tencent_QQ.COM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2006_03_09_Tencent_QQ.COM_Template</Template>
  <TotalTime>2393</TotalTime>
  <Pages>0</Pages>
  <Words>61</Words>
  <Characters>0</Characters>
  <Application>Microsoft Office PowerPoint</Application>
  <DocSecurity>0</DocSecurity>
  <PresentationFormat>全屏显示(4:3)</PresentationFormat>
  <Lines>0</Lines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 Unicode MS</vt:lpstr>
      <vt:lpstr>楷体</vt:lpstr>
      <vt:lpstr>宋体</vt:lpstr>
      <vt:lpstr>微软雅黑</vt:lpstr>
      <vt:lpstr>Arial</vt:lpstr>
      <vt:lpstr>Times New Roman</vt:lpstr>
      <vt:lpstr>2006_03_09_Tencent_QQ.COM_Template</vt:lpstr>
      <vt:lpstr>搜索整体架构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搜索前台业务介绍和技术探讨</dc:title>
  <dc:creator>Lenovo</dc:creator>
  <cp:lastModifiedBy>曹蕾</cp:lastModifiedBy>
  <cp:revision>708</cp:revision>
  <cp:lastPrinted>1899-12-30T00:00:00Z</cp:lastPrinted>
  <dcterms:created xsi:type="dcterms:W3CDTF">2006-03-09T11:35:13Z</dcterms:created>
  <dcterms:modified xsi:type="dcterms:W3CDTF">2015-08-03T14:08:13Z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2052-6.4.0.1821</vt:lpwstr>
  </property>
</Properties>
</file>