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9" r:id="rId8"/>
    <p:sldId id="262" r:id="rId9"/>
    <p:sldId id="264" r:id="rId10"/>
    <p:sldId id="265" r:id="rId11"/>
    <p:sldId id="26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4D451-3927-4616-BB3C-DDA805E627F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3FEDED-C7BD-4CEB-9677-6EC87FBCBFF9}">
      <dgm:prSet/>
      <dgm:spPr/>
      <dgm:t>
        <a:bodyPr/>
        <a:lstStyle/>
        <a:p>
          <a:pPr rtl="0"/>
          <a:r>
            <a:rPr lang="zh-CN" altLang="en-US" dirty="0" smtClean="0"/>
            <a:t>商品信息</a:t>
          </a:r>
          <a:endParaRPr lang="zh-CN" dirty="0"/>
        </a:p>
      </dgm:t>
    </dgm:pt>
    <dgm:pt modelId="{1362932A-7695-4C25-A7BF-A907CA32229F}" type="parTrans" cxnId="{10B87204-08FB-4713-AADD-899D44C8D800}">
      <dgm:prSet/>
      <dgm:spPr/>
      <dgm:t>
        <a:bodyPr/>
        <a:lstStyle/>
        <a:p>
          <a:endParaRPr lang="zh-CN" altLang="en-US"/>
        </a:p>
      </dgm:t>
    </dgm:pt>
    <dgm:pt modelId="{E0676255-8F22-48F8-9B08-4F0C202CEDBC}" type="sibTrans" cxnId="{10B87204-08FB-4713-AADD-899D44C8D800}">
      <dgm:prSet/>
      <dgm:spPr/>
      <dgm:t>
        <a:bodyPr/>
        <a:lstStyle/>
        <a:p>
          <a:endParaRPr lang="zh-CN" altLang="en-US"/>
        </a:p>
      </dgm:t>
    </dgm:pt>
    <dgm:pt modelId="{CD6591D6-777D-4D30-8AE9-2D11B19A08C9}">
      <dgm:prSet/>
      <dgm:spPr/>
      <dgm:t>
        <a:bodyPr/>
        <a:lstStyle/>
        <a:p>
          <a:pPr rtl="0"/>
          <a:r>
            <a:rPr lang="zh-CN" smtClean="0"/>
            <a:t>分词</a:t>
          </a:r>
          <a:endParaRPr lang="zh-CN"/>
        </a:p>
      </dgm:t>
    </dgm:pt>
    <dgm:pt modelId="{D3D5100F-A2C6-42B0-A464-823759461A18}" type="parTrans" cxnId="{61B95E87-C17F-47B4-99E8-A7A522EB6E7D}">
      <dgm:prSet/>
      <dgm:spPr/>
      <dgm:t>
        <a:bodyPr/>
        <a:lstStyle/>
        <a:p>
          <a:endParaRPr lang="zh-CN" altLang="en-US"/>
        </a:p>
      </dgm:t>
    </dgm:pt>
    <dgm:pt modelId="{297554A4-44DC-49AB-B1B4-D1B6A2406744}" type="sibTrans" cxnId="{61B95E87-C17F-47B4-99E8-A7A522EB6E7D}">
      <dgm:prSet/>
      <dgm:spPr/>
      <dgm:t>
        <a:bodyPr/>
        <a:lstStyle/>
        <a:p>
          <a:endParaRPr lang="zh-CN" altLang="en-US"/>
        </a:p>
      </dgm:t>
    </dgm:pt>
    <dgm:pt modelId="{1535C7C8-B70A-42EB-92BC-EC0885C61CE1}">
      <dgm:prSet/>
      <dgm:spPr/>
      <dgm:t>
        <a:bodyPr/>
        <a:lstStyle/>
        <a:p>
          <a:pPr rtl="0"/>
          <a:r>
            <a:rPr lang="zh-CN" altLang="en-US" dirty="0" smtClean="0"/>
            <a:t>倒排</a:t>
          </a:r>
          <a:endParaRPr lang="zh-CN" dirty="0"/>
        </a:p>
      </dgm:t>
    </dgm:pt>
    <dgm:pt modelId="{B8AE844E-4341-4A76-834F-291C4957DFEC}" type="parTrans" cxnId="{68C7B701-3990-4695-827D-08E37CE3AE73}">
      <dgm:prSet/>
      <dgm:spPr/>
      <dgm:t>
        <a:bodyPr/>
        <a:lstStyle/>
        <a:p>
          <a:endParaRPr lang="zh-CN" altLang="en-US"/>
        </a:p>
      </dgm:t>
    </dgm:pt>
    <dgm:pt modelId="{1B2D21A9-6C9D-4B59-840C-1947C68D2631}" type="sibTrans" cxnId="{68C7B701-3990-4695-827D-08E37CE3AE73}">
      <dgm:prSet/>
      <dgm:spPr/>
      <dgm:t>
        <a:bodyPr/>
        <a:lstStyle/>
        <a:p>
          <a:endParaRPr lang="zh-CN" altLang="en-US"/>
        </a:p>
      </dgm:t>
    </dgm:pt>
    <dgm:pt modelId="{4B85999C-7FDB-4B71-9249-2DD8A4356367}">
      <dgm:prSet/>
      <dgm:spPr/>
      <dgm:t>
        <a:bodyPr/>
        <a:lstStyle/>
        <a:p>
          <a:pPr rtl="0"/>
          <a:r>
            <a:rPr lang="zh-CN" altLang="en-US" dirty="0" smtClean="0"/>
            <a:t>存储</a:t>
          </a:r>
          <a:endParaRPr lang="zh-CN" dirty="0"/>
        </a:p>
      </dgm:t>
    </dgm:pt>
    <dgm:pt modelId="{E578A814-5FA2-45A9-AF2B-4D18022FEFC4}" type="parTrans" cxnId="{7E66B601-5708-446F-B88B-946055F93699}">
      <dgm:prSet/>
      <dgm:spPr/>
      <dgm:t>
        <a:bodyPr/>
        <a:lstStyle/>
        <a:p>
          <a:endParaRPr lang="zh-CN" altLang="en-US"/>
        </a:p>
      </dgm:t>
    </dgm:pt>
    <dgm:pt modelId="{010C6070-A456-4E7B-A324-2F7FFAB84178}" type="sibTrans" cxnId="{7E66B601-5708-446F-B88B-946055F93699}">
      <dgm:prSet/>
      <dgm:spPr/>
      <dgm:t>
        <a:bodyPr/>
        <a:lstStyle/>
        <a:p>
          <a:endParaRPr lang="zh-CN" altLang="en-US"/>
        </a:p>
      </dgm:t>
    </dgm:pt>
    <dgm:pt modelId="{26682138-808A-4F8C-B306-BCB86677133C}" type="pres">
      <dgm:prSet presAssocID="{DCB4D451-3927-4616-BB3C-DDA805E627F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D49B4D-CA50-4CEA-B1C9-E9E8E244977A}" type="pres">
      <dgm:prSet presAssocID="{DCB4D451-3927-4616-BB3C-DDA805E627F9}" presName="arrow" presStyleLbl="bgShp" presStyleIdx="0" presStyleCnt="1"/>
      <dgm:spPr/>
    </dgm:pt>
    <dgm:pt modelId="{F9C9D19D-747D-4B7A-B86B-24EE60294FCC}" type="pres">
      <dgm:prSet presAssocID="{DCB4D451-3927-4616-BB3C-DDA805E627F9}" presName="linearProcess" presStyleCnt="0"/>
      <dgm:spPr/>
    </dgm:pt>
    <dgm:pt modelId="{DDFC32DB-218D-49E0-8A4F-19F2E1B92424}" type="pres">
      <dgm:prSet presAssocID="{583FEDED-C7BD-4CEB-9677-6EC87FBCBFF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E5A024-AE99-4256-B0CC-597095F0F796}" type="pres">
      <dgm:prSet presAssocID="{E0676255-8F22-48F8-9B08-4F0C202CEDBC}" presName="sibTrans" presStyleCnt="0"/>
      <dgm:spPr/>
    </dgm:pt>
    <dgm:pt modelId="{E67E2D9E-5076-4D38-AF60-9F0D1F8E0F17}" type="pres">
      <dgm:prSet presAssocID="{CD6591D6-777D-4D30-8AE9-2D11B19A08C9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F17582-362B-47A9-97AF-2F62780E3809}" type="pres">
      <dgm:prSet presAssocID="{297554A4-44DC-49AB-B1B4-D1B6A2406744}" presName="sibTrans" presStyleCnt="0"/>
      <dgm:spPr/>
    </dgm:pt>
    <dgm:pt modelId="{F9D35554-FD19-417C-8F77-E05296497A89}" type="pres">
      <dgm:prSet presAssocID="{1535C7C8-B70A-42EB-92BC-EC0885C61CE1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DD527A-F6C7-4940-B2C3-0C2FFD8B4399}" type="pres">
      <dgm:prSet presAssocID="{1B2D21A9-6C9D-4B59-840C-1947C68D2631}" presName="sibTrans" presStyleCnt="0"/>
      <dgm:spPr/>
    </dgm:pt>
    <dgm:pt modelId="{006BA7F9-A4B4-4D81-9D62-CC4309B1350D}" type="pres">
      <dgm:prSet presAssocID="{4B85999C-7FDB-4B71-9249-2DD8A4356367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F5763DD-60BE-49AD-9A20-3C5812CA7E53}" type="presOf" srcId="{583FEDED-C7BD-4CEB-9677-6EC87FBCBFF9}" destId="{DDFC32DB-218D-49E0-8A4F-19F2E1B92424}" srcOrd="0" destOrd="0" presId="urn:microsoft.com/office/officeart/2005/8/layout/hProcess9"/>
    <dgm:cxn modelId="{8B1AABA8-F8BF-48A2-B294-BB04AD7B4C22}" type="presOf" srcId="{1535C7C8-B70A-42EB-92BC-EC0885C61CE1}" destId="{F9D35554-FD19-417C-8F77-E05296497A89}" srcOrd="0" destOrd="0" presId="urn:microsoft.com/office/officeart/2005/8/layout/hProcess9"/>
    <dgm:cxn modelId="{4CEAF73C-2CB2-405D-B17B-148D235EB145}" type="presOf" srcId="{4B85999C-7FDB-4B71-9249-2DD8A4356367}" destId="{006BA7F9-A4B4-4D81-9D62-CC4309B1350D}" srcOrd="0" destOrd="0" presId="urn:microsoft.com/office/officeart/2005/8/layout/hProcess9"/>
    <dgm:cxn modelId="{7E66B601-5708-446F-B88B-946055F93699}" srcId="{DCB4D451-3927-4616-BB3C-DDA805E627F9}" destId="{4B85999C-7FDB-4B71-9249-2DD8A4356367}" srcOrd="3" destOrd="0" parTransId="{E578A814-5FA2-45A9-AF2B-4D18022FEFC4}" sibTransId="{010C6070-A456-4E7B-A324-2F7FFAB84178}"/>
    <dgm:cxn modelId="{68C7B701-3990-4695-827D-08E37CE3AE73}" srcId="{DCB4D451-3927-4616-BB3C-DDA805E627F9}" destId="{1535C7C8-B70A-42EB-92BC-EC0885C61CE1}" srcOrd="2" destOrd="0" parTransId="{B8AE844E-4341-4A76-834F-291C4957DFEC}" sibTransId="{1B2D21A9-6C9D-4B59-840C-1947C68D2631}"/>
    <dgm:cxn modelId="{386524BF-DBF6-4F9D-80C0-C71EE1DDCF7D}" type="presOf" srcId="{CD6591D6-777D-4D30-8AE9-2D11B19A08C9}" destId="{E67E2D9E-5076-4D38-AF60-9F0D1F8E0F17}" srcOrd="0" destOrd="0" presId="urn:microsoft.com/office/officeart/2005/8/layout/hProcess9"/>
    <dgm:cxn modelId="{10B87204-08FB-4713-AADD-899D44C8D800}" srcId="{DCB4D451-3927-4616-BB3C-DDA805E627F9}" destId="{583FEDED-C7BD-4CEB-9677-6EC87FBCBFF9}" srcOrd="0" destOrd="0" parTransId="{1362932A-7695-4C25-A7BF-A907CA32229F}" sibTransId="{E0676255-8F22-48F8-9B08-4F0C202CEDBC}"/>
    <dgm:cxn modelId="{61B95E87-C17F-47B4-99E8-A7A522EB6E7D}" srcId="{DCB4D451-3927-4616-BB3C-DDA805E627F9}" destId="{CD6591D6-777D-4D30-8AE9-2D11B19A08C9}" srcOrd="1" destOrd="0" parTransId="{D3D5100F-A2C6-42B0-A464-823759461A18}" sibTransId="{297554A4-44DC-49AB-B1B4-D1B6A2406744}"/>
    <dgm:cxn modelId="{0B3ACB01-72A7-471C-855D-8DE4BC0F11CA}" type="presOf" srcId="{DCB4D451-3927-4616-BB3C-DDA805E627F9}" destId="{26682138-808A-4F8C-B306-BCB86677133C}" srcOrd="0" destOrd="0" presId="urn:microsoft.com/office/officeart/2005/8/layout/hProcess9"/>
    <dgm:cxn modelId="{7587C4DA-C61B-49A6-84A4-4EAC5A211AE0}" type="presParOf" srcId="{26682138-808A-4F8C-B306-BCB86677133C}" destId="{7FD49B4D-CA50-4CEA-B1C9-E9E8E244977A}" srcOrd="0" destOrd="0" presId="urn:microsoft.com/office/officeart/2005/8/layout/hProcess9"/>
    <dgm:cxn modelId="{EDA51EAE-709B-4BC9-A8C5-A7ACE36412A1}" type="presParOf" srcId="{26682138-808A-4F8C-B306-BCB86677133C}" destId="{F9C9D19D-747D-4B7A-B86B-24EE60294FCC}" srcOrd="1" destOrd="0" presId="urn:microsoft.com/office/officeart/2005/8/layout/hProcess9"/>
    <dgm:cxn modelId="{FB7291D4-881C-49B8-AB99-A98CDBE760CD}" type="presParOf" srcId="{F9C9D19D-747D-4B7A-B86B-24EE60294FCC}" destId="{DDFC32DB-218D-49E0-8A4F-19F2E1B92424}" srcOrd="0" destOrd="0" presId="urn:microsoft.com/office/officeart/2005/8/layout/hProcess9"/>
    <dgm:cxn modelId="{F375B6E4-6D4B-4DCB-96A2-2CB8C04A31D7}" type="presParOf" srcId="{F9C9D19D-747D-4B7A-B86B-24EE60294FCC}" destId="{4AE5A024-AE99-4256-B0CC-597095F0F796}" srcOrd="1" destOrd="0" presId="urn:microsoft.com/office/officeart/2005/8/layout/hProcess9"/>
    <dgm:cxn modelId="{27D3FF07-6BB3-41AB-975B-89F01CF25C2F}" type="presParOf" srcId="{F9C9D19D-747D-4B7A-B86B-24EE60294FCC}" destId="{E67E2D9E-5076-4D38-AF60-9F0D1F8E0F17}" srcOrd="2" destOrd="0" presId="urn:microsoft.com/office/officeart/2005/8/layout/hProcess9"/>
    <dgm:cxn modelId="{D49C7245-AE67-4573-B4E5-62CC7693C5BE}" type="presParOf" srcId="{F9C9D19D-747D-4B7A-B86B-24EE60294FCC}" destId="{AFF17582-362B-47A9-97AF-2F62780E3809}" srcOrd="3" destOrd="0" presId="urn:microsoft.com/office/officeart/2005/8/layout/hProcess9"/>
    <dgm:cxn modelId="{920DB9C5-BADF-43AC-9D60-F48B2B8759EA}" type="presParOf" srcId="{F9C9D19D-747D-4B7A-B86B-24EE60294FCC}" destId="{F9D35554-FD19-417C-8F77-E05296497A89}" srcOrd="4" destOrd="0" presId="urn:microsoft.com/office/officeart/2005/8/layout/hProcess9"/>
    <dgm:cxn modelId="{9C770899-4BF8-4820-9031-DCFD9B9365C2}" type="presParOf" srcId="{F9C9D19D-747D-4B7A-B86B-24EE60294FCC}" destId="{79DD527A-F6C7-4940-B2C3-0C2FFD8B4399}" srcOrd="5" destOrd="0" presId="urn:microsoft.com/office/officeart/2005/8/layout/hProcess9"/>
    <dgm:cxn modelId="{AB6779DB-5D10-477F-A365-F73A861A4810}" type="presParOf" srcId="{F9C9D19D-747D-4B7A-B86B-24EE60294FCC}" destId="{006BA7F9-A4B4-4D81-9D62-CC4309B1350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索引的基本原理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8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88941" y="3595511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361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209021" y="3595511"/>
            <a:ext cx="156566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命中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个文档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755604" y="3595511"/>
            <a:ext cx="21602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957452" y="3595511"/>
            <a:ext cx="21602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248342" y="3595511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nike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5534088" y="3595511"/>
            <a:ext cx="21602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750112" y="3595511"/>
            <a:ext cx="21602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6030670" y="3595511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球鞋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8316416" y="3595511"/>
            <a:ext cx="21602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8532440" y="3595511"/>
            <a:ext cx="21602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488941" y="2446218"/>
            <a:ext cx="9001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文档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2597082" y="2446218"/>
            <a:ext cx="9001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文档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4716016" y="2446218"/>
            <a:ext cx="9001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文档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6765872" y="2446218"/>
            <a:ext cx="9001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文档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488941" y="4884098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位置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1389041" y="2446218"/>
            <a:ext cx="11497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出现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750750" y="3595511"/>
            <a:ext cx="156566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命中</a:t>
            </a:r>
            <a:r>
              <a:rPr lang="en-US" altLang="zh-CN" dirty="0"/>
              <a:t>2</a:t>
            </a:r>
            <a:r>
              <a:rPr lang="zh-CN" altLang="en-US" dirty="0" smtClean="0"/>
              <a:t>个文档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968422" y="3595511"/>
            <a:ext cx="156566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命中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个文档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3497182" y="2446218"/>
            <a:ext cx="11497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出现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5616116" y="2446218"/>
            <a:ext cx="11497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出现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7665972" y="2446218"/>
            <a:ext cx="11497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出现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1389041" y="4884098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位置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2334001" y="4884098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位置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3190535" y="4884098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位置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0"/>
            <a:endCxn id="30" idx="2"/>
          </p:cNvCxnSpPr>
          <p:nvPr/>
        </p:nvCxnSpPr>
        <p:spPr>
          <a:xfrm flipH="1" flipV="1">
            <a:off x="938991" y="2878266"/>
            <a:ext cx="1924625" cy="717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1" idx="2"/>
            <a:endCxn id="34" idx="0"/>
          </p:cNvCxnSpPr>
          <p:nvPr/>
        </p:nvCxnSpPr>
        <p:spPr>
          <a:xfrm flipH="1">
            <a:off x="920989" y="4027559"/>
            <a:ext cx="2144475" cy="856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4" idx="0"/>
            <a:endCxn id="31" idx="2"/>
          </p:cNvCxnSpPr>
          <p:nvPr/>
        </p:nvCxnSpPr>
        <p:spPr>
          <a:xfrm flipH="1" flipV="1">
            <a:off x="3047132" y="2878266"/>
            <a:ext cx="2594968" cy="717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5" idx="2"/>
            <a:endCxn id="50" idx="0"/>
          </p:cNvCxnSpPr>
          <p:nvPr/>
        </p:nvCxnSpPr>
        <p:spPr>
          <a:xfrm flipH="1">
            <a:off x="1821089" y="4027559"/>
            <a:ext cx="4037035" cy="856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8" idx="0"/>
            <a:endCxn id="32" idx="2"/>
          </p:cNvCxnSpPr>
          <p:nvPr/>
        </p:nvCxnSpPr>
        <p:spPr>
          <a:xfrm flipH="1" flipV="1">
            <a:off x="5166066" y="2878266"/>
            <a:ext cx="3258362" cy="717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9" idx="2"/>
            <a:endCxn id="52" idx="0"/>
          </p:cNvCxnSpPr>
          <p:nvPr/>
        </p:nvCxnSpPr>
        <p:spPr>
          <a:xfrm flipH="1">
            <a:off x="2766049" y="4027559"/>
            <a:ext cx="5874403" cy="856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1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索引在搜索系统的位置</a:t>
            </a:r>
            <a:endParaRPr lang="zh-CN" altLang="en-US" dirty="0"/>
          </a:p>
        </p:txBody>
      </p:sp>
      <p:sp>
        <p:nvSpPr>
          <p:cNvPr id="70" name="圆柱形 69"/>
          <p:cNvSpPr/>
          <p:nvPr/>
        </p:nvSpPr>
        <p:spPr bwMode="auto">
          <a:xfrm>
            <a:off x="3482749" y="5157192"/>
            <a:ext cx="561975" cy="714375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488" tIns="44450" rIns="90488" bIns="44450"/>
          <a:lstStyle/>
          <a:p>
            <a:pPr algn="ctr" eaLnBrk="0" hangingPunct="0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中转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DB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5" name="直接箭头连接符 84"/>
          <p:cNvCxnSpPr/>
          <p:nvPr/>
        </p:nvCxnSpPr>
        <p:spPr bwMode="auto">
          <a:xfrm rot="10800000" flipV="1">
            <a:off x="5041674" y="3460949"/>
            <a:ext cx="547688" cy="6350"/>
          </a:xfrm>
          <a:prstGeom prst="straightConnector1">
            <a:avLst/>
          </a:prstGeom>
          <a:ln w="12700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圆柱形 85"/>
          <p:cNvSpPr/>
          <p:nvPr/>
        </p:nvSpPr>
        <p:spPr bwMode="auto">
          <a:xfrm>
            <a:off x="1993801" y="5157192"/>
            <a:ext cx="561975" cy="714375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488" tIns="44450" rIns="90488" bIns="44450"/>
          <a:lstStyle/>
          <a:p>
            <a:pPr algn="ctr" eaLnBrk="0" hangingPunct="0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DB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5725179" y="1916832"/>
            <a:ext cx="1080248" cy="3545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488" tIns="44450" rIns="90488" bIns="44450"/>
          <a:lstStyle/>
          <a:p>
            <a:pPr algn="ctr" eaLnBrk="0" hangingPunct="0">
              <a:defRPr/>
            </a:pP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sp>
        <p:nvSpPr>
          <p:cNvPr id="95" name="矩形 94"/>
          <p:cNvSpPr/>
          <p:nvPr/>
        </p:nvSpPr>
        <p:spPr bwMode="auto">
          <a:xfrm>
            <a:off x="5607495" y="3283685"/>
            <a:ext cx="1315617" cy="3545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488" tIns="44450" rIns="90488" bIns="44450"/>
          <a:lstStyle/>
          <a:p>
            <a:pPr algn="ctr" eaLnBrk="0" hangingPunct="0"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Union</a:t>
            </a:r>
            <a:endParaRPr lang="zh-CN" altLang="en-US" sz="1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4124882" y="3289909"/>
            <a:ext cx="917502" cy="3545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488" tIns="44450" rIns="90488" bIns="44450"/>
          <a:lstStyle/>
          <a:p>
            <a:pPr algn="ctr" eaLnBrk="0" hangingPunct="0"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Doc</a:t>
            </a:r>
            <a:endParaRPr lang="zh-CN" altLang="en-US" sz="1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5725179" y="4232297"/>
            <a:ext cx="1080248" cy="3488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488" tIns="44450" rIns="90488" bIns="44450"/>
          <a:lstStyle/>
          <a:p>
            <a:pPr algn="ctr" eaLnBrk="0" hangingPunct="0"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SK</a:t>
            </a:r>
            <a:endParaRPr lang="zh-CN" altLang="en-US" sz="1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514967" y="5171580"/>
            <a:ext cx="1500673" cy="7087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altLang="zh-CN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Index</a:t>
            </a:r>
            <a:endParaRPr lang="zh-CN" altLang="en-US" sz="1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6265303" y="2271395"/>
            <a:ext cx="0" cy="10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181259" y="4653136"/>
            <a:ext cx="83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copy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2555776" y="5514379"/>
            <a:ext cx="9269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8" idx="0"/>
          </p:cNvCxnSpPr>
          <p:nvPr/>
        </p:nvCxnSpPr>
        <p:spPr>
          <a:xfrm flipV="1">
            <a:off x="6265303" y="3638248"/>
            <a:ext cx="0" cy="594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1" idx="0"/>
          </p:cNvCxnSpPr>
          <p:nvPr/>
        </p:nvCxnSpPr>
        <p:spPr>
          <a:xfrm flipH="1" flipV="1">
            <a:off x="6265303" y="4581129"/>
            <a:ext cx="1" cy="590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0" idx="4"/>
          </p:cNvCxnSpPr>
          <p:nvPr/>
        </p:nvCxnSpPr>
        <p:spPr>
          <a:xfrm>
            <a:off x="4044724" y="5514380"/>
            <a:ext cx="1470243" cy="1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0" idx="1"/>
            <a:endCxn id="96" idx="2"/>
          </p:cNvCxnSpPr>
          <p:nvPr/>
        </p:nvCxnSpPr>
        <p:spPr>
          <a:xfrm flipV="1">
            <a:off x="3763737" y="3644472"/>
            <a:ext cx="819896" cy="1512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10G</a:t>
            </a:r>
            <a:r>
              <a:rPr lang="zh-CN" altLang="en-US" dirty="0" smtClean="0"/>
              <a:t>的多行文件里查找字符串</a:t>
            </a:r>
            <a:r>
              <a:rPr lang="en-US" altLang="zh-CN" dirty="0" err="1" smtClean="0"/>
              <a:t>nike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ctrl + F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grep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awk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顺序查找的复杂度</a:t>
            </a:r>
            <a:r>
              <a:rPr lang="en-US" altLang="zh-CN" dirty="0" smtClean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7205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索引的创建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3128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00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商品信息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237276"/>
              </p:ext>
            </p:extLst>
          </p:nvPr>
        </p:nvGraphicFramePr>
        <p:xfrm>
          <a:off x="457200" y="2204864"/>
          <a:ext cx="828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000"/>
                <a:gridCol w="4140000"/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商品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商品标题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nike</a:t>
                      </a:r>
                      <a:r>
                        <a:rPr lang="zh-CN" altLang="en-US" dirty="0" smtClean="0"/>
                        <a:t>球鞋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361</a:t>
                      </a:r>
                      <a:r>
                        <a:rPr lang="zh-CN" altLang="en-US" dirty="0" smtClean="0"/>
                        <a:t>球鞋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1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分词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320722"/>
              </p:ext>
            </p:extLst>
          </p:nvPr>
        </p:nvGraphicFramePr>
        <p:xfrm>
          <a:off x="457200" y="2205144"/>
          <a:ext cx="828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000"/>
                <a:gridCol w="4140000"/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商品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关键词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nike</a:t>
                      </a:r>
                      <a:r>
                        <a:rPr lang="zh-CN" altLang="en-US" dirty="0" smtClean="0"/>
                        <a:t>、球鞋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361</a:t>
                      </a:r>
                      <a:r>
                        <a:rPr lang="zh-CN" altLang="en-US" dirty="0" smtClean="0"/>
                        <a:t>、球鞋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英文单词由空格或标点分隔</a:t>
            </a:r>
            <a:endParaRPr lang="en-US" altLang="zh-CN" dirty="0" smtClean="0"/>
          </a:p>
          <a:p>
            <a:r>
              <a:rPr lang="zh-CN" altLang="en-US" dirty="0" smtClean="0"/>
              <a:t>中文单词需要特殊处理</a:t>
            </a:r>
            <a:endParaRPr lang="en-US" altLang="zh-CN" dirty="0" smtClean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意义的词可以过滤掉</a:t>
            </a:r>
            <a:endParaRPr lang="en-US" altLang="zh-CN" dirty="0" smtClean="0"/>
          </a:p>
          <a:p>
            <a:r>
              <a:rPr lang="zh-CN" altLang="en-US" dirty="0" smtClean="0"/>
              <a:t>英文单词需要大小写折叠与词根化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40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倒排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551093"/>
              </p:ext>
            </p:extLst>
          </p:nvPr>
        </p:nvGraphicFramePr>
        <p:xfrm>
          <a:off x="457200" y="1600200"/>
          <a:ext cx="8280000" cy="341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000"/>
                <a:gridCol w="4140000"/>
              </a:tblGrid>
              <a:tr h="8532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关键词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所在商品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53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nike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532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球鞋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53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5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倒排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518560"/>
              </p:ext>
            </p:extLst>
          </p:nvPr>
        </p:nvGraphicFramePr>
        <p:xfrm>
          <a:off x="457200" y="1600200"/>
          <a:ext cx="8280000" cy="341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000"/>
                <a:gridCol w="4140000"/>
              </a:tblGrid>
              <a:tr h="8532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关键词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所在商品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：出现位置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53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nike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532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球鞋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53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16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286</Words>
  <Application>Microsoft Office PowerPoint</Application>
  <PresentationFormat>全屏显示(4:3)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Office 主题</vt:lpstr>
      <vt:lpstr>索引的基本原理</vt:lpstr>
      <vt:lpstr>索引在搜索系统的位置</vt:lpstr>
      <vt:lpstr>索引是什么</vt:lpstr>
      <vt:lpstr>索引的创建</vt:lpstr>
      <vt:lpstr>商品信息</vt:lpstr>
      <vt:lpstr>分词</vt:lpstr>
      <vt:lpstr>分词</vt:lpstr>
      <vt:lpstr>倒排</vt:lpstr>
      <vt:lpstr>倒排</vt:lpstr>
      <vt:lpstr>存储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索引概述</dc:title>
  <dc:creator>smartzhang(张聪颖)</dc:creator>
  <cp:lastModifiedBy>曹蕾</cp:lastModifiedBy>
  <cp:revision>30</cp:revision>
  <dcterms:created xsi:type="dcterms:W3CDTF">2012-03-20T03:43:26Z</dcterms:created>
  <dcterms:modified xsi:type="dcterms:W3CDTF">2015-08-03T14:04:53Z</dcterms:modified>
</cp:coreProperties>
</file>