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79" r:id="rId3"/>
    <p:sldId id="413" r:id="rId4"/>
    <p:sldId id="414" r:id="rId5"/>
    <p:sldId id="418" r:id="rId6"/>
    <p:sldId id="415" r:id="rId7"/>
    <p:sldId id="416" r:id="rId8"/>
    <p:sldId id="419" r:id="rId9"/>
    <p:sldId id="420" r:id="rId10"/>
    <p:sldId id="421" r:id="rId11"/>
    <p:sldId id="422" r:id="rId12"/>
    <p:sldId id="365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75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B1793E-F0D4-49B0-AC41-C21F1561B282}">
  <a:tblStyle styleId="{9BB1793E-F0D4-49B0-AC41-C21F1561B2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824" autoAdjust="0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A61D3A0-E1E8-48F2-A547-865FE6007C08}"/>
    <pc:docChg chg="modSld">
      <pc:chgData name="" userId="" providerId="" clId="Web-{AA61D3A0-E1E8-48F2-A547-865FE6007C08}" dt="2019-03-18T16:28:07.896" v="0" actId="1076"/>
      <pc:docMkLst>
        <pc:docMk/>
      </pc:docMkLst>
      <pc:sldChg chg="modSp">
        <pc:chgData name="" userId="" providerId="" clId="Web-{AA61D3A0-E1E8-48F2-A547-865FE6007C08}" dt="2019-03-18T16:28:07.896" v="0" actId="1076"/>
        <pc:sldMkLst>
          <pc:docMk/>
          <pc:sldMk cId="0" sldId="259"/>
        </pc:sldMkLst>
        <pc:spChg chg="mod">
          <ac:chgData name="" userId="" providerId="" clId="Web-{AA61D3A0-E1E8-48F2-A547-865FE6007C08}" dt="2019-03-18T16:28:07.896" v="0" actId="1076"/>
          <ac:spMkLst>
            <pc:docMk/>
            <pc:sldMk cId="0" sldId="259"/>
            <ac:spMk id="144" creationId="{00000000-0000-0000-0000-000000000000}"/>
          </ac:spMkLst>
        </pc:spChg>
      </pc:sldChg>
    </pc:docChg>
  </pc:docChgLst>
  <pc:docChgLst>
    <pc:chgData clId="Web-{B2EC0C71-FF61-4320-A034-B602B93990C9}"/>
    <pc:docChg chg="addSld delSld modSld">
      <pc:chgData name="" userId="" providerId="" clId="Web-{B2EC0C71-FF61-4320-A034-B602B93990C9}" dt="2019-03-19T05:24:38.214" v="352" actId="14100"/>
      <pc:docMkLst>
        <pc:docMk/>
      </pc:docMkLst>
      <pc:sldChg chg="delSp modSp">
        <pc:chgData name="" userId="" providerId="" clId="Web-{B2EC0C71-FF61-4320-A034-B602B93990C9}" dt="2019-03-19T04:51:24.121" v="13"/>
        <pc:sldMkLst>
          <pc:docMk/>
          <pc:sldMk cId="0" sldId="257"/>
        </pc:sldMkLst>
        <pc:spChg chg="del mod">
          <ac:chgData name="" userId="" providerId="" clId="Web-{B2EC0C71-FF61-4320-A034-B602B93990C9}" dt="2019-03-19T04:51:24.121" v="13"/>
          <ac:spMkLst>
            <pc:docMk/>
            <pc:sldMk cId="0" sldId="257"/>
            <ac:spMk id="2" creationId="{00000000-0000-0000-0000-000000000000}"/>
          </ac:spMkLst>
        </pc:spChg>
        <pc:spChg chg="del">
          <ac:chgData name="" userId="" providerId="" clId="Web-{B2EC0C71-FF61-4320-A034-B602B93990C9}" dt="2019-03-19T04:51:11.433" v="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" userId="" providerId="" clId="Web-{B2EC0C71-FF61-4320-A034-B602B93990C9}" dt="2019-03-19T04:50:58.938" v="6" actId="14100"/>
          <ac:spMkLst>
            <pc:docMk/>
            <pc:sldMk cId="0" sldId="257"/>
            <ac:spMk id="127" creationId="{00000000-0000-0000-0000-000000000000}"/>
          </ac:spMkLst>
        </pc:spChg>
        <pc:graphicFrameChg chg="mod">
          <ac:chgData name="" userId="" providerId="" clId="Web-{B2EC0C71-FF61-4320-A034-B602B93990C9}" dt="2019-03-19T04:51:07.447" v="7" actId="1076"/>
          <ac:graphicFrameMkLst>
            <pc:docMk/>
            <pc:sldMk cId="0" sldId="257"/>
            <ac:graphicFrameMk id="128" creationId="{00000000-0000-0000-0000-000000000000}"/>
          </ac:graphicFrameMkLst>
        </pc:graphicFrameChg>
        <pc:cxnChg chg="mod">
          <ac:chgData name="" userId="" providerId="" clId="Web-{B2EC0C71-FF61-4320-A034-B602B93990C9}" dt="2019-03-19T04:51:07.468" v="8" actId="1076"/>
          <ac:cxnSpMkLst>
            <pc:docMk/>
            <pc:sldMk cId="0" sldId="257"/>
            <ac:cxnSpMk id="4" creationId="{00000000-0000-0000-0000-000000000000}"/>
          </ac:cxnSpMkLst>
        </pc:cxnChg>
        <pc:cxnChg chg="del">
          <ac:chgData name="" userId="" providerId="" clId="Web-{B2EC0C71-FF61-4320-A034-B602B93990C9}" dt="2019-03-19T04:51:11.433" v="10"/>
          <ac:cxnSpMkLst>
            <pc:docMk/>
            <pc:sldMk cId="0" sldId="257"/>
            <ac:cxnSpMk id="6" creationId="{00000000-0000-0000-0000-000000000000}"/>
          </ac:cxnSpMkLst>
        </pc:cxnChg>
      </pc:sldChg>
      <pc:sldChg chg="addSp modSp">
        <pc:chgData name="" userId="" providerId="" clId="Web-{B2EC0C71-FF61-4320-A034-B602B93990C9}" dt="2019-03-19T04:51:56.559" v="15" actId="14100"/>
        <pc:sldMkLst>
          <pc:docMk/>
          <pc:sldMk cId="0" sldId="258"/>
        </pc:sldMkLst>
        <pc:spChg chg="add mod">
          <ac:chgData name="" userId="" providerId="" clId="Web-{B2EC0C71-FF61-4320-A034-B602B93990C9}" dt="2019-03-19T04:51:56.559" v="15" actId="14100"/>
          <ac:spMkLst>
            <pc:docMk/>
            <pc:sldMk cId="0" sldId="258"/>
            <ac:spMk id="3" creationId="{2B411A2B-93CB-48C9-BF12-C8392A405BB4}"/>
          </ac:spMkLst>
        </pc:spChg>
        <pc:spChg chg="add">
          <ac:chgData name="" userId="" providerId="" clId="Web-{B2EC0C71-FF61-4320-A034-B602B93990C9}" dt="2019-03-19T04:51:13.837" v="12"/>
          <ac:spMkLst>
            <pc:docMk/>
            <pc:sldMk cId="0" sldId="258"/>
            <ac:spMk id="12" creationId="{493F863B-EE40-4048-B4C4-E79276BAF5A5}"/>
          </ac:spMkLst>
        </pc:spChg>
        <pc:spChg chg="mod">
          <ac:chgData name="" userId="" providerId="" clId="Web-{B2EC0C71-FF61-4320-A034-B602B93990C9}" dt="2019-03-19T04:50:39.268" v="1" actId="20577"/>
          <ac:spMkLst>
            <pc:docMk/>
            <pc:sldMk cId="0" sldId="258"/>
            <ac:spMk id="134" creationId="{00000000-0000-0000-0000-000000000000}"/>
          </ac:spMkLst>
        </pc:spChg>
        <pc:graphicFrameChg chg="add mod modGraphic">
          <ac:chgData name="" userId="" providerId="" clId="Web-{B2EC0C71-FF61-4320-A034-B602B93990C9}" dt="2019-03-19T04:51:35.075" v="14"/>
          <ac:graphicFrameMkLst>
            <pc:docMk/>
            <pc:sldMk cId="0" sldId="258"/>
            <ac:graphicFrameMk id="2" creationId="{5ACC0D74-F1CB-47B9-969F-38456CBD0223}"/>
          </ac:graphicFrameMkLst>
        </pc:graphicFrameChg>
        <pc:cxnChg chg="add">
          <ac:chgData name="" userId="" providerId="" clId="Web-{B2EC0C71-FF61-4320-A034-B602B93990C9}" dt="2019-03-19T04:51:13.837" v="12"/>
          <ac:cxnSpMkLst>
            <pc:docMk/>
            <pc:sldMk cId="0" sldId="258"/>
            <ac:cxnSpMk id="13" creationId="{B255E9BD-0C41-44C3-A395-34A091643D68}"/>
          </ac:cxnSpMkLst>
        </pc:cxnChg>
      </pc:sldChg>
      <pc:sldChg chg="modSp add replId">
        <pc:chgData name="" userId="" providerId="" clId="Web-{B2EC0C71-FF61-4320-A034-B602B93990C9}" dt="2019-03-19T04:52:06.639" v="17" actId="20577"/>
        <pc:sldMkLst>
          <pc:docMk/>
          <pc:sldMk cId="3254228887" sldId="268"/>
        </pc:sldMkLst>
        <pc:spChg chg="mod">
          <ac:chgData name="" userId="" providerId="" clId="Web-{B2EC0C71-FF61-4320-A034-B602B93990C9}" dt="2019-03-19T04:52:06.639" v="17" actId="20577"/>
          <ac:spMkLst>
            <pc:docMk/>
            <pc:sldMk cId="3254228887" sldId="268"/>
            <ac:spMk id="134" creationId="{00000000-0000-0000-0000-000000000000}"/>
          </ac:spMkLst>
        </pc:spChg>
      </pc:sldChg>
      <pc:sldChg chg="addSp delSp modSp add replId">
        <pc:chgData name="" userId="" providerId="" clId="Web-{B2EC0C71-FF61-4320-A034-B602B93990C9}" dt="2019-03-19T05:06:38.113" v="215"/>
        <pc:sldMkLst>
          <pc:docMk/>
          <pc:sldMk cId="3911395193" sldId="269"/>
        </pc:sldMkLst>
        <pc:spChg chg="mod">
          <ac:chgData name="" userId="" providerId="" clId="Web-{B2EC0C71-FF61-4320-A034-B602B93990C9}" dt="2019-03-19T04:54:07.147" v="56" actId="20577"/>
          <ac:spMkLst>
            <pc:docMk/>
            <pc:sldMk cId="3911395193" sldId="269"/>
            <ac:spMk id="2" creationId="{00000000-0000-0000-0000-000000000000}"/>
          </ac:spMkLst>
        </pc:spChg>
        <pc:spChg chg="del">
          <ac:chgData name="" userId="" providerId="" clId="Web-{B2EC0C71-FF61-4320-A034-B602B93990C9}" dt="2019-03-19T04:54:03.203" v="54"/>
          <ac:spMkLst>
            <pc:docMk/>
            <pc:sldMk cId="3911395193" sldId="269"/>
            <ac:spMk id="3" creationId="{00000000-0000-0000-0000-000000000000}"/>
          </ac:spMkLst>
        </pc:spChg>
        <pc:spChg chg="del">
          <ac:chgData name="" userId="" providerId="" clId="Web-{B2EC0C71-FF61-4320-A034-B602B93990C9}" dt="2019-03-19T04:53:48.135" v="19"/>
          <ac:spMkLst>
            <pc:docMk/>
            <pc:sldMk cId="3911395193" sldId="269"/>
            <ac:spMk id="5" creationId="{00000000-0000-0000-0000-000000000000}"/>
          </ac:spMkLst>
        </pc:spChg>
        <pc:spChg chg="add mod ord">
          <ac:chgData name="" userId="" providerId="" clId="Web-{B2EC0C71-FF61-4320-A034-B602B93990C9}" dt="2019-03-19T05:02:50.284" v="158" actId="20577"/>
          <ac:spMkLst>
            <pc:docMk/>
            <pc:sldMk cId="3911395193" sldId="269"/>
            <ac:spMk id="6" creationId="{1C50F8C8-EA89-48BA-B932-D35AB4CDE1FC}"/>
          </ac:spMkLst>
        </pc:spChg>
        <pc:spChg chg="del">
          <ac:chgData name="" userId="" providerId="" clId="Web-{B2EC0C71-FF61-4320-A034-B602B93990C9}" dt="2019-03-19T04:53:55.057" v="51"/>
          <ac:spMkLst>
            <pc:docMk/>
            <pc:sldMk cId="3911395193" sldId="269"/>
            <ac:spMk id="7" creationId="{00000000-0000-0000-0000-000000000000}"/>
          </ac:spMkLst>
        </pc:spChg>
        <pc:spChg chg="add mod">
          <ac:chgData name="" userId="" providerId="" clId="Web-{B2EC0C71-FF61-4320-A034-B602B93990C9}" dt="2019-03-19T05:01:54.643" v="138" actId="14100"/>
          <ac:spMkLst>
            <pc:docMk/>
            <pc:sldMk cId="3911395193" sldId="269"/>
            <ac:spMk id="10" creationId="{BEE8D642-A318-4FAC-8E56-B1E6443E0054}"/>
          </ac:spMkLst>
        </pc:spChg>
        <pc:spChg chg="del">
          <ac:chgData name="" userId="" providerId="" clId="Web-{B2EC0C71-FF61-4320-A034-B602B93990C9}" dt="2019-03-19T04:53:55.057" v="50"/>
          <ac:spMkLst>
            <pc:docMk/>
            <pc:sldMk cId="3911395193" sldId="269"/>
            <ac:spMk id="13" creationId="{00000000-0000-0000-0000-000000000000}"/>
          </ac:spMkLst>
        </pc:spChg>
        <pc:spChg chg="del">
          <ac:chgData name="" userId="" providerId="" clId="Web-{B2EC0C71-FF61-4320-A034-B602B93990C9}" dt="2019-03-19T04:53:55.056" v="49"/>
          <ac:spMkLst>
            <pc:docMk/>
            <pc:sldMk cId="3911395193" sldId="269"/>
            <ac:spMk id="14" creationId="{00000000-0000-0000-0000-000000000000}"/>
          </ac:spMkLst>
        </pc:spChg>
        <pc:spChg chg="del">
          <ac:chgData name="" userId="" providerId="" clId="Web-{B2EC0C71-FF61-4320-A034-B602B93990C9}" dt="2019-03-19T04:53:55.056" v="48"/>
          <ac:spMkLst>
            <pc:docMk/>
            <pc:sldMk cId="3911395193" sldId="269"/>
            <ac:spMk id="15" creationId="{00000000-0000-0000-0000-000000000000}"/>
          </ac:spMkLst>
        </pc:spChg>
        <pc:spChg chg="del">
          <ac:chgData name="" userId="" providerId="" clId="Web-{B2EC0C71-FF61-4320-A034-B602B93990C9}" dt="2019-03-19T04:53:55.056" v="47"/>
          <ac:spMkLst>
            <pc:docMk/>
            <pc:sldMk cId="3911395193" sldId="269"/>
            <ac:spMk id="16" creationId="{00000000-0000-0000-0000-000000000000}"/>
          </ac:spMkLst>
        </pc:spChg>
        <pc:spChg chg="del">
          <ac:chgData name="" userId="" providerId="" clId="Web-{B2EC0C71-FF61-4320-A034-B602B93990C9}" dt="2019-03-19T04:53:55.056" v="46"/>
          <ac:spMkLst>
            <pc:docMk/>
            <pc:sldMk cId="3911395193" sldId="269"/>
            <ac:spMk id="17" creationId="{00000000-0000-0000-0000-000000000000}"/>
          </ac:spMkLst>
        </pc:spChg>
        <pc:spChg chg="del">
          <ac:chgData name="" userId="" providerId="" clId="Web-{B2EC0C71-FF61-4320-A034-B602B93990C9}" dt="2019-03-19T04:53:55.055" v="45"/>
          <ac:spMkLst>
            <pc:docMk/>
            <pc:sldMk cId="3911395193" sldId="269"/>
            <ac:spMk id="18" creationId="{00000000-0000-0000-0000-000000000000}"/>
          </ac:spMkLst>
        </pc:spChg>
        <pc:spChg chg="del">
          <ac:chgData name="" userId="" providerId="" clId="Web-{B2EC0C71-FF61-4320-A034-B602B93990C9}" dt="2019-03-19T04:53:55.055" v="44"/>
          <ac:spMkLst>
            <pc:docMk/>
            <pc:sldMk cId="3911395193" sldId="269"/>
            <ac:spMk id="19" creationId="{00000000-0000-0000-0000-000000000000}"/>
          </ac:spMkLst>
        </pc:spChg>
        <pc:spChg chg="del">
          <ac:chgData name="" userId="" providerId="" clId="Web-{B2EC0C71-FF61-4320-A034-B602B93990C9}" dt="2019-03-19T04:53:55.054" v="43"/>
          <ac:spMkLst>
            <pc:docMk/>
            <pc:sldMk cId="3911395193" sldId="269"/>
            <ac:spMk id="20" creationId="{00000000-0000-0000-0000-000000000000}"/>
          </ac:spMkLst>
        </pc:spChg>
        <pc:spChg chg="del">
          <ac:chgData name="" userId="" providerId="" clId="Web-{B2EC0C71-FF61-4320-A034-B602B93990C9}" dt="2019-03-19T04:53:55.054" v="42"/>
          <ac:spMkLst>
            <pc:docMk/>
            <pc:sldMk cId="3911395193" sldId="269"/>
            <ac:spMk id="21" creationId="{00000000-0000-0000-0000-000000000000}"/>
          </ac:spMkLst>
        </pc:spChg>
        <pc:spChg chg="del">
          <ac:chgData name="" userId="" providerId="" clId="Web-{B2EC0C71-FF61-4320-A034-B602B93990C9}" dt="2019-03-19T04:53:55.054" v="41"/>
          <ac:spMkLst>
            <pc:docMk/>
            <pc:sldMk cId="3911395193" sldId="269"/>
            <ac:spMk id="27" creationId="{00000000-0000-0000-0000-000000000000}"/>
          </ac:spMkLst>
        </pc:spChg>
        <pc:spChg chg="del">
          <ac:chgData name="" userId="" providerId="" clId="Web-{B2EC0C71-FF61-4320-A034-B602B93990C9}" dt="2019-03-19T04:53:55.054" v="40"/>
          <ac:spMkLst>
            <pc:docMk/>
            <pc:sldMk cId="3911395193" sldId="269"/>
            <ac:spMk id="28" creationId="{00000000-0000-0000-0000-000000000000}"/>
          </ac:spMkLst>
        </pc:spChg>
        <pc:spChg chg="del">
          <ac:chgData name="" userId="" providerId="" clId="Web-{B2EC0C71-FF61-4320-A034-B602B93990C9}" dt="2019-03-19T04:53:55.053" v="39"/>
          <ac:spMkLst>
            <pc:docMk/>
            <pc:sldMk cId="3911395193" sldId="269"/>
            <ac:spMk id="29" creationId="{00000000-0000-0000-0000-000000000000}"/>
          </ac:spMkLst>
        </pc:spChg>
        <pc:spChg chg="del">
          <ac:chgData name="" userId="" providerId="" clId="Web-{B2EC0C71-FF61-4320-A034-B602B93990C9}" dt="2019-03-19T04:53:55.053" v="38"/>
          <ac:spMkLst>
            <pc:docMk/>
            <pc:sldMk cId="3911395193" sldId="269"/>
            <ac:spMk id="30" creationId="{00000000-0000-0000-0000-000000000000}"/>
          </ac:spMkLst>
        </pc:spChg>
        <pc:spChg chg="del">
          <ac:chgData name="" userId="" providerId="" clId="Web-{B2EC0C71-FF61-4320-A034-B602B93990C9}" dt="2019-03-19T04:53:55.053" v="37"/>
          <ac:spMkLst>
            <pc:docMk/>
            <pc:sldMk cId="3911395193" sldId="269"/>
            <ac:spMk id="31" creationId="{00000000-0000-0000-0000-000000000000}"/>
          </ac:spMkLst>
        </pc:spChg>
        <pc:spChg chg="del">
          <ac:chgData name="" userId="" providerId="" clId="Web-{B2EC0C71-FF61-4320-A034-B602B93990C9}" dt="2019-03-19T04:53:55.053" v="36"/>
          <ac:spMkLst>
            <pc:docMk/>
            <pc:sldMk cId="3911395193" sldId="269"/>
            <ac:spMk id="32" creationId="{00000000-0000-0000-0000-000000000000}"/>
          </ac:spMkLst>
        </pc:spChg>
        <pc:spChg chg="del">
          <ac:chgData name="" userId="" providerId="" clId="Web-{B2EC0C71-FF61-4320-A034-B602B93990C9}" dt="2019-03-19T04:53:55.052" v="35"/>
          <ac:spMkLst>
            <pc:docMk/>
            <pc:sldMk cId="3911395193" sldId="269"/>
            <ac:spMk id="33" creationId="{00000000-0000-0000-0000-000000000000}"/>
          </ac:spMkLst>
        </pc:spChg>
        <pc:spChg chg="del">
          <ac:chgData name="" userId="" providerId="" clId="Web-{B2EC0C71-FF61-4320-A034-B602B93990C9}" dt="2019-03-19T04:54:00.400" v="53"/>
          <ac:spMkLst>
            <pc:docMk/>
            <pc:sldMk cId="3911395193" sldId="269"/>
            <ac:spMk id="34" creationId="{00000000-0000-0000-0000-000000000000}"/>
          </ac:spMkLst>
        </pc:spChg>
        <pc:spChg chg="del">
          <ac:chgData name="" userId="" providerId="" clId="Web-{B2EC0C71-FF61-4320-A034-B602B93990C9}" dt="2019-03-19T04:53:51.472" v="20"/>
          <ac:spMkLst>
            <pc:docMk/>
            <pc:sldMk cId="3911395193" sldId="269"/>
            <ac:spMk id="37" creationId="{00000000-0000-0000-0000-000000000000}"/>
          </ac:spMkLst>
        </pc:spChg>
        <pc:spChg chg="del">
          <ac:chgData name="" userId="" providerId="" clId="Web-{B2EC0C71-FF61-4320-A034-B602B93990C9}" dt="2019-03-19T04:53:55.052" v="34"/>
          <ac:spMkLst>
            <pc:docMk/>
            <pc:sldMk cId="3911395193" sldId="269"/>
            <ac:spMk id="38" creationId="{00000000-0000-0000-0000-000000000000}"/>
          </ac:spMkLst>
        </pc:spChg>
        <pc:spChg chg="del">
          <ac:chgData name="" userId="" providerId="" clId="Web-{B2EC0C71-FF61-4320-A034-B602B93990C9}" dt="2019-03-19T04:53:55.052" v="33"/>
          <ac:spMkLst>
            <pc:docMk/>
            <pc:sldMk cId="3911395193" sldId="269"/>
            <ac:spMk id="39" creationId="{00000000-0000-0000-0000-000000000000}"/>
          </ac:spMkLst>
        </pc:spChg>
        <pc:spChg chg="del">
          <ac:chgData name="" userId="" providerId="" clId="Web-{B2EC0C71-FF61-4320-A034-B602B93990C9}" dt="2019-03-19T04:53:55.051" v="32"/>
          <ac:spMkLst>
            <pc:docMk/>
            <pc:sldMk cId="3911395193" sldId="269"/>
            <ac:spMk id="40" creationId="{00000000-0000-0000-0000-000000000000}"/>
          </ac:spMkLst>
        </pc:spChg>
        <pc:spChg chg="del">
          <ac:chgData name="" userId="" providerId="" clId="Web-{B2EC0C71-FF61-4320-A034-B602B93990C9}" dt="2019-03-19T04:53:55.051" v="31"/>
          <ac:spMkLst>
            <pc:docMk/>
            <pc:sldMk cId="3911395193" sldId="269"/>
            <ac:spMk id="41" creationId="{00000000-0000-0000-0000-000000000000}"/>
          </ac:spMkLst>
        </pc:spChg>
        <pc:spChg chg="del">
          <ac:chgData name="" userId="" providerId="" clId="Web-{B2EC0C71-FF61-4320-A034-B602B93990C9}" dt="2019-03-19T04:53:55.051" v="30"/>
          <ac:spMkLst>
            <pc:docMk/>
            <pc:sldMk cId="3911395193" sldId="269"/>
            <ac:spMk id="42" creationId="{00000000-0000-0000-0000-000000000000}"/>
          </ac:spMkLst>
        </pc:spChg>
        <pc:spChg chg="del">
          <ac:chgData name="" userId="" providerId="" clId="Web-{B2EC0C71-FF61-4320-A034-B602B93990C9}" dt="2019-03-19T04:53:55.050" v="29"/>
          <ac:spMkLst>
            <pc:docMk/>
            <pc:sldMk cId="3911395193" sldId="269"/>
            <ac:spMk id="43" creationId="{00000000-0000-0000-0000-000000000000}"/>
          </ac:spMkLst>
        </pc:spChg>
        <pc:spChg chg="del">
          <ac:chgData name="" userId="" providerId="" clId="Web-{B2EC0C71-FF61-4320-A034-B602B93990C9}" dt="2019-03-19T04:53:55.050" v="28"/>
          <ac:spMkLst>
            <pc:docMk/>
            <pc:sldMk cId="3911395193" sldId="269"/>
            <ac:spMk id="44" creationId="{00000000-0000-0000-0000-000000000000}"/>
          </ac:spMkLst>
        </pc:spChg>
        <pc:spChg chg="del">
          <ac:chgData name="" userId="" providerId="" clId="Web-{B2EC0C71-FF61-4320-A034-B602B93990C9}" dt="2019-03-19T04:53:55.050" v="27"/>
          <ac:spMkLst>
            <pc:docMk/>
            <pc:sldMk cId="3911395193" sldId="269"/>
            <ac:spMk id="45" creationId="{00000000-0000-0000-0000-000000000000}"/>
          </ac:spMkLst>
        </pc:spChg>
        <pc:spChg chg="del">
          <ac:chgData name="" userId="" providerId="" clId="Web-{B2EC0C71-FF61-4320-A034-B602B93990C9}" dt="2019-03-19T04:53:55.050" v="26"/>
          <ac:spMkLst>
            <pc:docMk/>
            <pc:sldMk cId="3911395193" sldId="269"/>
            <ac:spMk id="46" creationId="{00000000-0000-0000-0000-000000000000}"/>
          </ac:spMkLst>
        </pc:spChg>
        <pc:spChg chg="del">
          <ac:chgData name="" userId="" providerId="" clId="Web-{B2EC0C71-FF61-4320-A034-B602B93990C9}" dt="2019-03-19T04:53:55.049" v="25"/>
          <ac:spMkLst>
            <pc:docMk/>
            <pc:sldMk cId="3911395193" sldId="269"/>
            <ac:spMk id="47" creationId="{00000000-0000-0000-0000-000000000000}"/>
          </ac:spMkLst>
        </pc:spChg>
        <pc:spChg chg="del">
          <ac:chgData name="" userId="" providerId="" clId="Web-{B2EC0C71-FF61-4320-A034-B602B93990C9}" dt="2019-03-19T04:53:55.049" v="24"/>
          <ac:spMkLst>
            <pc:docMk/>
            <pc:sldMk cId="3911395193" sldId="269"/>
            <ac:spMk id="48" creationId="{00000000-0000-0000-0000-000000000000}"/>
          </ac:spMkLst>
        </pc:spChg>
        <pc:spChg chg="del">
          <ac:chgData name="" userId="" providerId="" clId="Web-{B2EC0C71-FF61-4320-A034-B602B93990C9}" dt="2019-03-19T04:53:55.049" v="23"/>
          <ac:spMkLst>
            <pc:docMk/>
            <pc:sldMk cId="3911395193" sldId="269"/>
            <ac:spMk id="49" creationId="{00000000-0000-0000-0000-000000000000}"/>
          </ac:spMkLst>
        </pc:spChg>
        <pc:spChg chg="del">
          <ac:chgData name="" userId="" providerId="" clId="Web-{B2EC0C71-FF61-4320-A034-B602B93990C9}" dt="2019-03-19T04:53:55.048" v="22"/>
          <ac:spMkLst>
            <pc:docMk/>
            <pc:sldMk cId="3911395193" sldId="269"/>
            <ac:spMk id="50" creationId="{00000000-0000-0000-0000-000000000000}"/>
          </ac:spMkLst>
        </pc:spChg>
        <pc:spChg chg="del">
          <ac:chgData name="" userId="" providerId="" clId="Web-{B2EC0C71-FF61-4320-A034-B602B93990C9}" dt="2019-03-19T04:53:55.048" v="21"/>
          <ac:spMkLst>
            <pc:docMk/>
            <pc:sldMk cId="3911395193" sldId="269"/>
            <ac:spMk id="51" creationId="{00000000-0000-0000-0000-000000000000}"/>
          </ac:spMkLst>
        </pc:spChg>
        <pc:spChg chg="del">
          <ac:chgData name="" userId="" providerId="" clId="Web-{B2EC0C71-FF61-4320-A034-B602B93990C9}" dt="2019-03-19T04:53:57.574" v="52"/>
          <ac:spMkLst>
            <pc:docMk/>
            <pc:sldMk cId="3911395193" sldId="269"/>
            <ac:spMk id="56" creationId="{00000000-0000-0000-0000-000000000000}"/>
          </ac:spMkLst>
        </pc:spChg>
        <pc:graphicFrameChg chg="add mod modGraphic">
          <ac:chgData name="" userId="" providerId="" clId="Web-{B2EC0C71-FF61-4320-A034-B602B93990C9}" dt="2019-03-19T05:06:38.113" v="215"/>
          <ac:graphicFrameMkLst>
            <pc:docMk/>
            <pc:sldMk cId="3911395193" sldId="269"/>
            <ac:graphicFrameMk id="4" creationId="{E4E3AF77-DD38-46A6-AED6-3F8E8291A3A0}"/>
          </ac:graphicFrameMkLst>
        </pc:graphicFrameChg>
        <pc:cxnChg chg="add del mod">
          <ac:chgData name="" userId="" providerId="" clId="Web-{B2EC0C71-FF61-4320-A034-B602B93990C9}" dt="2019-03-19T05:00:32.314" v="117"/>
          <ac:cxnSpMkLst>
            <pc:docMk/>
            <pc:sldMk cId="3911395193" sldId="269"/>
            <ac:cxnSpMk id="8" creationId="{12C4A402-CE00-46F5-BDB3-EBAB5C62531B}"/>
          </ac:cxnSpMkLst>
        </pc:cxnChg>
        <pc:cxnChg chg="add mod">
          <ac:chgData name="" userId="" providerId="" clId="Web-{B2EC0C71-FF61-4320-A034-B602B93990C9}" dt="2019-03-19T05:05:13.206" v="181" actId="1076"/>
          <ac:cxnSpMkLst>
            <pc:docMk/>
            <pc:sldMk cId="3911395193" sldId="269"/>
            <ac:cxnSpMk id="9" creationId="{3DD5124B-1B8E-42B9-95BA-58C7633377CC}"/>
          </ac:cxnSpMkLst>
        </pc:cxnChg>
      </pc:sldChg>
      <pc:sldChg chg="addSp delSp modSp add del replId">
        <pc:chgData name="" userId="" providerId="" clId="Web-{B2EC0C71-FF61-4320-A034-B602B93990C9}" dt="2019-03-19T05:05:40.160" v="183"/>
        <pc:sldMkLst>
          <pc:docMk/>
          <pc:sldMk cId="3002424765" sldId="270"/>
        </pc:sldMkLst>
        <pc:spChg chg="add del mod">
          <ac:chgData name="" userId="" providerId="" clId="Web-{B2EC0C71-FF61-4320-A034-B602B93990C9}" dt="2019-03-19T05:03:55.815" v="168"/>
          <ac:spMkLst>
            <pc:docMk/>
            <pc:sldMk cId="3002424765" sldId="270"/>
            <ac:spMk id="5" creationId="{AE766E64-AC4F-4F96-A946-1D0FA600DE63}"/>
          </ac:spMkLst>
        </pc:spChg>
        <pc:spChg chg="del mod">
          <ac:chgData name="" userId="" providerId="" clId="Web-{B2EC0C71-FF61-4320-A034-B602B93990C9}" dt="2019-03-19T05:03:46.722" v="167"/>
          <ac:spMkLst>
            <pc:docMk/>
            <pc:sldMk cId="3002424765" sldId="270"/>
            <ac:spMk id="6" creationId="{1C50F8C8-EA89-48BA-B932-D35AB4CDE1FC}"/>
          </ac:spMkLst>
        </pc:spChg>
        <pc:spChg chg="mod">
          <ac:chgData name="" userId="" providerId="" clId="Web-{B2EC0C71-FF61-4320-A034-B602B93990C9}" dt="2019-03-19T05:03:39.268" v="165" actId="20577"/>
          <ac:spMkLst>
            <pc:docMk/>
            <pc:sldMk cId="3002424765" sldId="270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03:23.581" v="162"/>
          <ac:graphicFrameMkLst>
            <pc:docMk/>
            <pc:sldMk cId="3002424765" sldId="270"/>
            <ac:graphicFrameMk id="4" creationId="{E4E3AF77-DD38-46A6-AED6-3F8E8291A3A0}"/>
          </ac:graphicFrameMkLst>
        </pc:graphicFrameChg>
        <pc:cxnChg chg="mod">
          <ac:chgData name="" userId="" providerId="" clId="Web-{B2EC0C71-FF61-4320-A034-B602B93990C9}" dt="2019-03-19T05:03:07.020" v="160" actId="14100"/>
          <ac:cxnSpMkLst>
            <pc:docMk/>
            <pc:sldMk cId="3002424765" sldId="270"/>
            <ac:cxnSpMk id="9" creationId="{3DD5124B-1B8E-42B9-95BA-58C7633377CC}"/>
          </ac:cxnSpMkLst>
        </pc:cxnChg>
      </pc:sldChg>
      <pc:sldChg chg="modSp add del replId">
        <pc:chgData name="" userId="" providerId="" clId="Web-{B2EC0C71-FF61-4320-A034-B602B93990C9}" dt="2019-03-19T05:18:04.649" v="308"/>
        <pc:sldMkLst>
          <pc:docMk/>
          <pc:sldMk cId="2688355155" sldId="271"/>
        </pc:sldMkLst>
        <pc:cxnChg chg="mod">
          <ac:chgData name="" userId="" providerId="" clId="Web-{B2EC0C71-FF61-4320-A034-B602B93990C9}" dt="2019-03-19T05:04:36.784" v="173" actId="14100"/>
          <ac:cxnSpMkLst>
            <pc:docMk/>
            <pc:sldMk cId="2688355155" sldId="271"/>
            <ac:cxnSpMk id="9" creationId="{3DD5124B-1B8E-42B9-95BA-58C7633377CC}"/>
          </ac:cxnSpMkLst>
        </pc:cxnChg>
      </pc:sldChg>
      <pc:sldChg chg="modSp add del replId">
        <pc:chgData name="" userId="" providerId="" clId="Web-{B2EC0C71-FF61-4320-A034-B602B93990C9}" dt="2019-03-19T05:06:48.629" v="217"/>
        <pc:sldMkLst>
          <pc:docMk/>
          <pc:sldMk cId="2265044324" sldId="272"/>
        </pc:sldMkLst>
        <pc:graphicFrameChg chg="modGraphic">
          <ac:chgData name="" userId="" providerId="" clId="Web-{B2EC0C71-FF61-4320-A034-B602B93990C9}" dt="2019-03-19T05:05:50.785" v="184"/>
          <ac:graphicFrameMkLst>
            <pc:docMk/>
            <pc:sldMk cId="2265044324" sldId="272"/>
            <ac:graphicFrameMk id="4" creationId="{E4E3AF77-DD38-46A6-AED6-3F8E8291A3A0}"/>
          </ac:graphicFrameMkLst>
        </pc:graphicFrameChg>
      </pc:sldChg>
      <pc:sldChg chg="addSp delSp modSp add replId">
        <pc:chgData name="" userId="" providerId="" clId="Web-{B2EC0C71-FF61-4320-A034-B602B93990C9}" dt="2019-03-19T05:20:27.087" v="331" actId="20577"/>
        <pc:sldMkLst>
          <pc:docMk/>
          <pc:sldMk cId="2186864435" sldId="273"/>
        </pc:sldMkLst>
        <pc:spChg chg="add del mod">
          <ac:chgData name="" userId="" providerId="" clId="Web-{B2EC0C71-FF61-4320-A034-B602B93990C9}" dt="2019-03-19T05:08:40.442" v="236"/>
          <ac:spMkLst>
            <pc:docMk/>
            <pc:sldMk cId="2186864435" sldId="273"/>
            <ac:spMk id="5" creationId="{5C2DC4C3-975D-4E37-8C3F-9533FB66C812}"/>
          </ac:spMkLst>
        </pc:spChg>
        <pc:spChg chg="del">
          <ac:chgData name="" userId="" providerId="" clId="Web-{B2EC0C71-FF61-4320-A034-B602B93990C9}" dt="2019-03-19T05:08:32.911" v="234"/>
          <ac:spMkLst>
            <pc:docMk/>
            <pc:sldMk cId="2186864435" sldId="273"/>
            <ac:spMk id="6" creationId="{1C50F8C8-EA89-48BA-B932-D35AB4CDE1FC}"/>
          </ac:spMkLst>
        </pc:spChg>
        <pc:spChg chg="add del mod ord">
          <ac:chgData name="" userId="" providerId="" clId="Web-{B2EC0C71-FF61-4320-A034-B602B93990C9}" dt="2019-03-19T05:20:27.087" v="331" actId="20577"/>
          <ac:spMkLst>
            <pc:docMk/>
            <pc:sldMk cId="2186864435" sldId="273"/>
            <ac:spMk id="10" creationId="{BEE8D642-A318-4FAC-8E56-B1E6443E0054}"/>
          </ac:spMkLst>
        </pc:spChg>
        <pc:graphicFrameChg chg="mod ord modGraphic">
          <ac:chgData name="" userId="" providerId="" clId="Web-{B2EC0C71-FF61-4320-A034-B602B93990C9}" dt="2019-03-19T05:12:44.319" v="266" actId="1076"/>
          <ac:graphicFrameMkLst>
            <pc:docMk/>
            <pc:sldMk cId="2186864435" sldId="273"/>
            <ac:graphicFrameMk id="4" creationId="{E4E3AF77-DD38-46A6-AED6-3F8E8291A3A0}"/>
          </ac:graphicFrameMkLst>
        </pc:graphicFrameChg>
        <pc:cxnChg chg="add del mod ord">
          <ac:chgData name="" userId="" providerId="" clId="Web-{B2EC0C71-FF61-4320-A034-B602B93990C9}" dt="2019-03-19T05:12:44.334" v="267" actId="1076"/>
          <ac:cxnSpMkLst>
            <pc:docMk/>
            <pc:sldMk cId="2186864435" sldId="273"/>
            <ac:cxnSpMk id="9" creationId="{3DD5124B-1B8E-42B9-95BA-58C7633377CC}"/>
          </ac:cxnSpMkLst>
        </pc:cxnChg>
      </pc:sldChg>
      <pc:sldChg chg="addSp delSp modSp add del replId">
        <pc:chgData name="" userId="" providerId="" clId="Web-{B2EC0C71-FF61-4320-A034-B602B93990C9}" dt="2019-03-19T05:12:56.491" v="269"/>
        <pc:sldMkLst>
          <pc:docMk/>
          <pc:sldMk cId="1905183637" sldId="274"/>
        </pc:sldMkLst>
        <pc:spChg chg="add del">
          <ac:chgData name="" userId="" providerId="" clId="Web-{B2EC0C71-FF61-4320-A034-B602B93990C9}" dt="2019-03-19T05:10:42.146" v="246"/>
          <ac:spMkLst>
            <pc:docMk/>
            <pc:sldMk cId="1905183637" sldId="274"/>
            <ac:spMk id="6" creationId="{524A5C56-5CB9-4685-9F74-EADA1BECD756}"/>
          </ac:spMkLst>
        </pc:spChg>
        <pc:spChg chg="add">
          <ac:chgData name="" userId="" providerId="" clId="Web-{B2EC0C71-FF61-4320-A034-B602B93990C9}" dt="2019-03-19T05:10:52.349" v="249"/>
          <ac:spMkLst>
            <pc:docMk/>
            <pc:sldMk cId="1905183637" sldId="274"/>
            <ac:spMk id="7" creationId="{2454503A-6670-4A17-8442-9AC8204823A5}"/>
          </ac:spMkLst>
        </pc:spChg>
        <pc:spChg chg="del">
          <ac:chgData name="" userId="" providerId="" clId="Web-{B2EC0C71-FF61-4320-A034-B602B93990C9}" dt="2019-03-19T05:10:07.708" v="242"/>
          <ac:spMkLst>
            <pc:docMk/>
            <pc:sldMk cId="1905183637" sldId="274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10:20.474" v="243"/>
          <ac:graphicFrameMkLst>
            <pc:docMk/>
            <pc:sldMk cId="1905183637" sldId="274"/>
            <ac:graphicFrameMk id="4" creationId="{E4E3AF77-DD38-46A6-AED6-3F8E8291A3A0}"/>
          </ac:graphicFrameMkLst>
        </pc:graphicFrameChg>
        <pc:cxnChg chg="ord">
          <ac:chgData name="" userId="" providerId="" clId="Web-{B2EC0C71-FF61-4320-A034-B602B93990C9}" dt="2019-03-19T05:10:31.724" v="244"/>
          <ac:cxnSpMkLst>
            <pc:docMk/>
            <pc:sldMk cId="1905183637" sldId="274"/>
            <ac:cxnSpMk id="9" creationId="{3DD5124B-1B8E-42B9-95BA-58C7633377CC}"/>
          </ac:cxnSpMkLst>
        </pc:cxnChg>
      </pc:sldChg>
      <pc:sldChg chg="addSp modSp add replId">
        <pc:chgData name="" userId="" providerId="" clId="Web-{B2EC0C71-FF61-4320-A034-B602B93990C9}" dt="2019-03-19T05:24:38.214" v="352" actId="14100"/>
        <pc:sldMkLst>
          <pc:docMk/>
          <pc:sldMk cId="414700457" sldId="275"/>
        </pc:sldMkLst>
        <pc:spChg chg="mod">
          <ac:chgData name="" userId="" providerId="" clId="Web-{B2EC0C71-FF61-4320-A034-B602B93990C9}" dt="2019-03-19T05:24:38.214" v="352" actId="14100"/>
          <ac:spMkLst>
            <pc:docMk/>
            <pc:sldMk cId="414700457" sldId="275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24:14.636" v="349"/>
          <ac:graphicFrameMkLst>
            <pc:docMk/>
            <pc:sldMk cId="414700457" sldId="275"/>
            <ac:graphicFrameMk id="4" creationId="{E4E3AF77-DD38-46A6-AED6-3F8E8291A3A0}"/>
          </ac:graphicFrameMkLst>
        </pc:graphicFrameChg>
        <pc:cxnChg chg="add mod">
          <ac:chgData name="" userId="" providerId="" clId="Web-{B2EC0C71-FF61-4320-A034-B602B93990C9}" dt="2019-03-19T05:23:41.323" v="344" actId="14100"/>
          <ac:cxnSpMkLst>
            <pc:docMk/>
            <pc:sldMk cId="414700457" sldId="275"/>
            <ac:cxnSpMk id="3" creationId="{E75DF92E-780B-42A1-BADB-9DAA2FE6F232}"/>
          </ac:cxnSpMkLst>
        </pc:cxnChg>
        <pc:cxnChg chg="add mod">
          <ac:chgData name="" userId="" providerId="" clId="Web-{B2EC0C71-FF61-4320-A034-B602B93990C9}" dt="2019-03-19T05:23:47.838" v="345" actId="1076"/>
          <ac:cxnSpMkLst>
            <pc:docMk/>
            <pc:sldMk cId="414700457" sldId="275"/>
            <ac:cxnSpMk id="6" creationId="{03970BB0-E199-495E-8D79-464B3C38EA0B}"/>
          </ac:cxnSpMkLst>
        </pc:cxnChg>
        <pc:cxnChg chg="mod">
          <ac:chgData name="" userId="" providerId="" clId="Web-{B2EC0C71-FF61-4320-A034-B602B93990C9}" dt="2019-03-19T05:13:44.757" v="272"/>
          <ac:cxnSpMkLst>
            <pc:docMk/>
            <pc:sldMk cId="414700457" sldId="275"/>
            <ac:cxnSpMk id="9" creationId="{3DD5124B-1B8E-42B9-95BA-58C7633377CC}"/>
          </ac:cxnSpMkLst>
        </pc:cxnChg>
        <pc:cxnChg chg="add mod">
          <ac:chgData name="" userId="" providerId="" clId="Web-{B2EC0C71-FF61-4320-A034-B602B93990C9}" dt="2019-03-19T05:23:55.182" v="347" actId="1076"/>
          <ac:cxnSpMkLst>
            <pc:docMk/>
            <pc:sldMk cId="414700457" sldId="275"/>
            <ac:cxnSpMk id="11" creationId="{47B1ED4B-D0B8-4C85-A67F-269F2FC3D88B}"/>
          </ac:cxnSpMkLst>
        </pc:cxnChg>
      </pc:sldChg>
      <pc:sldChg chg="addSp delSp modSp add replId">
        <pc:chgData name="" userId="" providerId="" clId="Web-{B2EC0C71-FF61-4320-A034-B602B93990C9}" dt="2019-03-19T05:19:39.321" v="327" actId="20577"/>
        <pc:sldMkLst>
          <pc:docMk/>
          <pc:sldMk cId="3813759284" sldId="276"/>
        </pc:sldMkLst>
        <pc:spChg chg="mod">
          <ac:chgData name="" userId="" providerId="" clId="Web-{B2EC0C71-FF61-4320-A034-B602B93990C9}" dt="2019-03-19T05:19:39.321" v="327" actId="20577"/>
          <ac:spMkLst>
            <pc:docMk/>
            <pc:sldMk cId="3813759284" sldId="276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18:25.197" v="313"/>
          <ac:graphicFrameMkLst>
            <pc:docMk/>
            <pc:sldMk cId="3813759284" sldId="276"/>
            <ac:graphicFrameMk id="4" creationId="{E4E3AF77-DD38-46A6-AED6-3F8E8291A3A0}"/>
          </ac:graphicFrameMkLst>
        </pc:graphicFrameChg>
        <pc:cxnChg chg="del">
          <ac:chgData name="" userId="" providerId="" clId="Web-{B2EC0C71-FF61-4320-A034-B602B93990C9}" dt="2019-03-19T05:18:10.977" v="310"/>
          <ac:cxnSpMkLst>
            <pc:docMk/>
            <pc:sldMk cId="3813759284" sldId="276"/>
            <ac:cxnSpMk id="3" creationId="{E75DF92E-780B-42A1-BADB-9DAA2FE6F232}"/>
          </ac:cxnSpMkLst>
        </pc:cxnChg>
        <pc:cxnChg chg="add mod">
          <ac:chgData name="" userId="" providerId="" clId="Web-{B2EC0C71-FF61-4320-A034-B602B93990C9}" dt="2019-03-19T05:18:43.618" v="316" actId="1076"/>
          <ac:cxnSpMkLst>
            <pc:docMk/>
            <pc:sldMk cId="3813759284" sldId="276"/>
            <ac:cxnSpMk id="5" creationId="{E3C1D583-EFDC-4B8A-95D0-01CAC4284941}"/>
          </ac:cxnSpMkLst>
        </pc:cxnChg>
        <pc:cxnChg chg="del">
          <ac:chgData name="" userId="" providerId="" clId="Web-{B2EC0C71-FF61-4320-A034-B602B93990C9}" dt="2019-03-19T05:18:09.039" v="309"/>
          <ac:cxnSpMkLst>
            <pc:docMk/>
            <pc:sldMk cId="3813759284" sldId="276"/>
            <ac:cxnSpMk id="6" creationId="{03970BB0-E199-495E-8D79-464B3C38EA0B}"/>
          </ac:cxnSpMkLst>
        </pc:cxnChg>
        <pc:cxnChg chg="del">
          <ac:chgData name="" userId="" providerId="" clId="Web-{B2EC0C71-FF61-4320-A034-B602B93990C9}" dt="2019-03-19T05:18:14.039" v="311"/>
          <ac:cxnSpMkLst>
            <pc:docMk/>
            <pc:sldMk cId="3813759284" sldId="276"/>
            <ac:cxnSpMk id="9" creationId="{3DD5124B-1B8E-42B9-95BA-58C7633377CC}"/>
          </ac:cxnSpMkLst>
        </pc:cxnChg>
      </pc:sldChg>
    </pc:docChg>
  </pc:docChgLst>
  <pc:docChgLst>
    <pc:chgData clId="Web-{1BFBEA3E-B098-487A-8FD5-16A4443EF435}"/>
    <pc:docChg chg="addSld delSld modSld sldOrd">
      <pc:chgData name="" userId="" providerId="" clId="Web-{1BFBEA3E-B098-487A-8FD5-16A4443EF435}" dt="2019-03-20T19:19:58.161" v="52"/>
      <pc:docMkLst>
        <pc:docMk/>
      </pc:docMkLst>
      <pc:sldChg chg="addSp delSp modSp">
        <pc:chgData name="" userId="" providerId="" clId="Web-{1BFBEA3E-B098-487A-8FD5-16A4443EF435}" dt="2019-03-20T19:19:31.817" v="48"/>
        <pc:sldMkLst>
          <pc:docMk/>
          <pc:sldMk cId="3911395193" sldId="269"/>
        </pc:sldMkLst>
        <pc:spChg chg="add del">
          <ac:chgData name="" userId="" providerId="" clId="Web-{1BFBEA3E-B098-487A-8FD5-16A4443EF435}" dt="2019-03-20T19:18:56.223" v="36"/>
          <ac:spMkLst>
            <pc:docMk/>
            <pc:sldMk cId="3911395193" sldId="269"/>
            <ac:spMk id="7" creationId="{AC82B2B5-76B1-4DE5-97AA-284F89B725B8}"/>
          </ac:spMkLst>
        </pc:spChg>
        <pc:spChg chg="add del mod">
          <ac:chgData name="" userId="" providerId="" clId="Web-{1BFBEA3E-B098-487A-8FD5-16A4443EF435}" dt="2019-03-20T19:19:29.286" v="47"/>
          <ac:spMkLst>
            <pc:docMk/>
            <pc:sldMk cId="3911395193" sldId="269"/>
            <ac:spMk id="8" creationId="{AC82B2B5-76B1-4DE5-97AA-284F89B725B8}"/>
          </ac:spMkLst>
        </pc:spChg>
        <pc:spChg chg="add del">
          <ac:chgData name="" userId="" providerId="" clId="Web-{1BFBEA3E-B098-487A-8FD5-16A4443EF435}" dt="2019-03-20T19:19:31.817" v="48"/>
          <ac:spMkLst>
            <pc:docMk/>
            <pc:sldMk cId="3911395193" sldId="269"/>
            <ac:spMk id="10" creationId="{BEE8D642-A318-4FAC-8E56-B1E6443E0054}"/>
          </ac:spMkLst>
        </pc:spChg>
      </pc:sldChg>
      <pc:sldChg chg="addSp delSp modSp add del">
        <pc:chgData name="" userId="" providerId="" clId="Web-{1BFBEA3E-B098-487A-8FD5-16A4443EF435}" dt="2019-03-20T19:19:55.489" v="51"/>
        <pc:sldMkLst>
          <pc:docMk/>
          <pc:sldMk cId="2186864435" sldId="273"/>
        </pc:sldMkLst>
        <pc:spChg chg="mod">
          <ac:chgData name="" userId="" providerId="" clId="Web-{1BFBEA3E-B098-487A-8FD5-16A4443EF435}" dt="2019-03-20T19:19:50.505" v="50" actId="1076"/>
          <ac:spMkLst>
            <pc:docMk/>
            <pc:sldMk cId="2186864435" sldId="273"/>
            <ac:spMk id="10" creationId="{BEE8D642-A318-4FAC-8E56-B1E6443E0054}"/>
          </ac:spMkLst>
        </pc:spChg>
        <pc:spChg chg="add">
          <ac:chgData name="" userId="" providerId="" clId="Web-{1BFBEA3E-B098-487A-8FD5-16A4443EF435}" dt="2019-03-20T19:19:55.489" v="51"/>
          <ac:spMkLst>
            <pc:docMk/>
            <pc:sldMk cId="2186864435" sldId="273"/>
            <ac:spMk id="13" creationId="{BA3CC443-CDE0-44D8-A617-4148BAA3BF5D}"/>
          </ac:spMkLst>
        </pc:spChg>
        <pc:graphicFrameChg chg="add del mod">
          <ac:chgData name="" userId="" providerId="" clId="Web-{1BFBEA3E-B098-487A-8FD5-16A4443EF435}" dt="2019-03-20T19:14:25.423" v="3"/>
          <ac:graphicFrameMkLst>
            <pc:docMk/>
            <pc:sldMk cId="2186864435" sldId="273"/>
            <ac:graphicFrameMk id="3" creationId="{4BF35A50-16AE-43D3-8901-9DF71C7A282A}"/>
          </ac:graphicFrameMkLst>
        </pc:graphicFrameChg>
        <pc:graphicFrameChg chg="add del">
          <ac:chgData name="" userId="" providerId="" clId="Web-{1BFBEA3E-B098-487A-8FD5-16A4443EF435}" dt="2019-03-20T19:14:32.611" v="7"/>
          <ac:graphicFrameMkLst>
            <pc:docMk/>
            <pc:sldMk cId="2186864435" sldId="273"/>
            <ac:graphicFrameMk id="5" creationId="{0A4976B3-E007-4238-82B7-634295623C70}"/>
          </ac:graphicFrameMkLst>
        </pc:graphicFrameChg>
        <pc:cxnChg chg="add del">
          <ac:chgData name="" userId="" providerId="" clId="Web-{1BFBEA3E-B098-487A-8FD5-16A4443EF435}" dt="2019-03-20T19:14:32.611" v="6"/>
          <ac:cxnSpMkLst>
            <pc:docMk/>
            <pc:sldMk cId="2186864435" sldId="273"/>
            <ac:cxnSpMk id="7" creationId="{E276888A-7397-4CFE-B905-323CADEEDF80}"/>
          </ac:cxnSpMkLst>
        </pc:cxnChg>
      </pc:sldChg>
      <pc:sldChg chg="ord">
        <pc:chgData name="" userId="" providerId="" clId="Web-{1BFBEA3E-B098-487A-8FD5-16A4443EF435}" dt="2019-03-20T19:15:42.050" v="17"/>
        <pc:sldMkLst>
          <pc:docMk/>
          <pc:sldMk cId="414700457" sldId="275"/>
        </pc:sldMkLst>
      </pc:sldChg>
      <pc:sldChg chg="addSp delSp modSp">
        <pc:chgData name="" userId="" providerId="" clId="Web-{1BFBEA3E-B098-487A-8FD5-16A4443EF435}" dt="2019-03-20T19:16:03.926" v="20" actId="1076"/>
        <pc:sldMkLst>
          <pc:docMk/>
          <pc:sldMk cId="3813759284" sldId="276"/>
        </pc:sldMkLst>
        <pc:cxnChg chg="add mod">
          <ac:chgData name="" userId="" providerId="" clId="Web-{1BFBEA3E-B098-487A-8FD5-16A4443EF435}" dt="2019-03-20T19:16:03.926" v="20" actId="1076"/>
          <ac:cxnSpMkLst>
            <pc:docMk/>
            <pc:sldMk cId="3813759284" sldId="276"/>
            <ac:cxnSpMk id="3" creationId="{91B323D9-6F9C-4732-B63E-6DB1A861E506}"/>
          </ac:cxnSpMkLst>
        </pc:cxnChg>
        <pc:cxnChg chg="del">
          <ac:chgData name="" userId="" providerId="" clId="Web-{1BFBEA3E-B098-487A-8FD5-16A4443EF435}" dt="2019-03-20T19:15:58.629" v="18"/>
          <ac:cxnSpMkLst>
            <pc:docMk/>
            <pc:sldMk cId="3813759284" sldId="276"/>
            <ac:cxnSpMk id="5" creationId="{E3C1D583-EFDC-4B8A-95D0-01CAC4284941}"/>
          </ac:cxnSpMkLst>
        </pc:cxnChg>
      </pc:sldChg>
      <pc:sldChg chg="addSp delSp modSp add del replId">
        <pc:chgData name="" userId="" providerId="" clId="Web-{1BFBEA3E-B098-487A-8FD5-16A4443EF435}" dt="2019-03-20T19:19:58.161" v="52"/>
        <pc:sldMkLst>
          <pc:docMk/>
          <pc:sldMk cId="3954316329" sldId="277"/>
        </pc:sldMkLst>
        <pc:spChg chg="add del mod">
          <ac:chgData name="" userId="" providerId="" clId="Web-{1BFBEA3E-B098-487A-8FD5-16A4443EF435}" dt="2019-03-20T19:16:41.348" v="25"/>
          <ac:spMkLst>
            <pc:docMk/>
            <pc:sldMk cId="3954316329" sldId="277"/>
            <ac:spMk id="5" creationId="{CC062BE3-AD90-46F4-91E1-C174B24093B5}"/>
          </ac:spMkLst>
        </pc:spChg>
        <pc:spChg chg="del">
          <ac:chgData name="" userId="" providerId="" clId="Web-{1BFBEA3E-B098-487A-8FD5-16A4443EF435}" dt="2019-03-20T19:16:25.894" v="22"/>
          <ac:spMkLst>
            <pc:docMk/>
            <pc:sldMk cId="3954316329" sldId="277"/>
            <ac:spMk id="6" creationId="{1C50F8C8-EA89-48BA-B932-D35AB4CDE1FC}"/>
          </ac:spMkLst>
        </pc:spChg>
        <pc:spChg chg="add mod">
          <ac:chgData name="" userId="" providerId="" clId="Web-{1BFBEA3E-B098-487A-8FD5-16A4443EF435}" dt="2019-03-20T19:18:08.536" v="32" actId="20577"/>
          <ac:spMkLst>
            <pc:docMk/>
            <pc:sldMk cId="3954316329" sldId="277"/>
            <ac:spMk id="11" creationId="{0FFBA945-1D2B-4740-8701-7E355D447192}"/>
          </ac:spMkLst>
        </pc:spChg>
      </pc:sldChg>
      <pc:sldChg chg="addSp delSp modSp add replId">
        <pc:chgData name="" userId="" providerId="" clId="Web-{1BFBEA3E-B098-487A-8FD5-16A4443EF435}" dt="2019-03-20T19:15:36.253" v="16" actId="1076"/>
        <pc:sldMkLst>
          <pc:docMk/>
          <pc:sldMk cId="1724859480" sldId="278"/>
        </pc:sldMkLst>
        <pc:spChg chg="add mod">
          <ac:chgData name="" userId="" providerId="" clId="Web-{1BFBEA3E-B098-487A-8FD5-16A4443EF435}" dt="2019-03-20T19:15:36.253" v="16" actId="1076"/>
          <ac:spMkLst>
            <pc:docMk/>
            <pc:sldMk cId="1724859480" sldId="278"/>
            <ac:spMk id="7" creationId="{C29CBFF5-EE90-4256-9833-341D13330BD1}"/>
          </ac:spMkLst>
        </pc:spChg>
        <pc:spChg chg="del">
          <ac:chgData name="" userId="" providerId="" clId="Web-{1BFBEA3E-B098-487A-8FD5-16A4443EF435}" dt="2019-03-20T19:15:32.191" v="15"/>
          <ac:spMkLst>
            <pc:docMk/>
            <pc:sldMk cId="1724859480" sldId="278"/>
            <ac:spMk id="10" creationId="{BEE8D642-A318-4FAC-8E56-B1E6443E0054}"/>
          </ac:spMkLst>
        </pc:spChg>
        <pc:graphicFrameChg chg="add">
          <ac:chgData name="" userId="" providerId="" clId="Web-{1BFBEA3E-B098-487A-8FD5-16A4443EF435}" dt="2019-03-20T19:15:12.721" v="12"/>
          <ac:graphicFrameMkLst>
            <pc:docMk/>
            <pc:sldMk cId="1724859480" sldId="278"/>
            <ac:graphicFrameMk id="3" creationId="{EFFB6E58-5225-42F8-8C2E-B9F371DA3856}"/>
          </ac:graphicFrameMkLst>
        </pc:graphicFrameChg>
        <pc:graphicFrameChg chg="del">
          <ac:chgData name="" userId="" providerId="" clId="Web-{1BFBEA3E-B098-487A-8FD5-16A4443EF435}" dt="2019-03-20T19:15:10.064" v="10"/>
          <ac:graphicFrameMkLst>
            <pc:docMk/>
            <pc:sldMk cId="1724859480" sldId="278"/>
            <ac:graphicFrameMk id="4" creationId="{E4E3AF77-DD38-46A6-AED6-3F8E8291A3A0}"/>
          </ac:graphicFrameMkLst>
        </pc:graphicFrameChg>
        <pc:cxnChg chg="add">
          <ac:chgData name="" userId="" providerId="" clId="Web-{1BFBEA3E-B098-487A-8FD5-16A4443EF435}" dt="2019-03-20T19:15:12.736" v="13"/>
          <ac:cxnSpMkLst>
            <pc:docMk/>
            <pc:sldMk cId="1724859480" sldId="278"/>
            <ac:cxnSpMk id="5" creationId="{314B345B-3041-476F-8E59-5BB66E1726EC}"/>
          </ac:cxnSpMkLst>
        </pc:cxnChg>
        <pc:cxnChg chg="del">
          <ac:chgData name="" userId="" providerId="" clId="Web-{1BFBEA3E-B098-487A-8FD5-16A4443EF435}" dt="2019-03-20T19:15:11.955" v="11"/>
          <ac:cxnSpMkLst>
            <pc:docMk/>
            <pc:sldMk cId="1724859480" sldId="278"/>
            <ac:cxnSpMk id="9" creationId="{3DD5124B-1B8E-42B9-95BA-58C7633377CC}"/>
          </ac:cxnSpMkLst>
        </pc:cxnChg>
      </pc:sldChg>
    </pc:docChg>
  </pc:docChgLst>
  <pc:docChgLst>
    <pc:chgData clId="Web-{7EA9EF57-1B2C-4CB4-9288-5F76481AA6BE}"/>
    <pc:docChg chg="addSld modSld">
      <pc:chgData name="" userId="" providerId="" clId="Web-{7EA9EF57-1B2C-4CB4-9288-5F76481AA6BE}" dt="2019-03-18T16:06:00.070" v="742" actId="20577"/>
      <pc:docMkLst>
        <pc:docMk/>
      </pc:docMkLst>
      <pc:sldChg chg="addSp delSp modSp">
        <pc:chgData name="" userId="" providerId="" clId="Web-{7EA9EF57-1B2C-4CB4-9288-5F76481AA6BE}" dt="2019-03-18T15:45:27.640" v="370" actId="20577"/>
        <pc:sldMkLst>
          <pc:docMk/>
          <pc:sldMk cId="0" sldId="257"/>
        </pc:sldMkLst>
        <pc:spChg chg="mod">
          <ac:chgData name="" userId="" providerId="" clId="Web-{7EA9EF57-1B2C-4CB4-9288-5F76481AA6BE}" dt="2019-03-18T15:45:27.640" v="370" actId="20577"/>
          <ac:spMkLst>
            <pc:docMk/>
            <pc:sldMk cId="0" sldId="257"/>
            <ac:spMk id="127" creationId="{00000000-0000-0000-0000-000000000000}"/>
          </ac:spMkLst>
        </pc:spChg>
        <pc:graphicFrameChg chg="mod modGraphic">
          <ac:chgData name="" userId="" providerId="" clId="Web-{7EA9EF57-1B2C-4CB4-9288-5F76481AA6BE}" dt="2019-03-18T15:45:17.687" v="367"/>
          <ac:graphicFrameMkLst>
            <pc:docMk/>
            <pc:sldMk cId="0" sldId="257"/>
            <ac:graphicFrameMk id="128" creationId="{00000000-0000-0000-0000-000000000000}"/>
          </ac:graphicFrameMkLst>
        </pc:graphicFrameChg>
        <pc:cxnChg chg="add del mod">
          <ac:chgData name="" userId="" providerId="" clId="Web-{7EA9EF57-1B2C-4CB4-9288-5F76481AA6BE}" dt="2019-03-18T15:39:51.122" v="319"/>
          <ac:cxnSpMkLst>
            <pc:docMk/>
            <pc:sldMk cId="0" sldId="257"/>
            <ac:cxnSpMk id="2" creationId="{D1540EA3-9E08-4686-840D-DFCDE206912F}"/>
          </ac:cxnSpMkLst>
        </pc:cxnChg>
        <pc:cxnChg chg="add mod">
          <ac:chgData name="" userId="" providerId="" clId="Web-{7EA9EF57-1B2C-4CB4-9288-5F76481AA6BE}" dt="2019-03-18T15:42:30.029" v="346" actId="1076"/>
          <ac:cxnSpMkLst>
            <pc:docMk/>
            <pc:sldMk cId="0" sldId="257"/>
            <ac:cxnSpMk id="3" creationId="{6FA4DA1E-05E1-4B1F-BEEA-E90EF7B4B889}"/>
          </ac:cxnSpMkLst>
        </pc:cxnChg>
        <pc:cxnChg chg="add mod">
          <ac:chgData name="" userId="" providerId="" clId="Web-{7EA9EF57-1B2C-4CB4-9288-5F76481AA6BE}" dt="2019-03-18T15:42:39.201" v="347" actId="14100"/>
          <ac:cxnSpMkLst>
            <pc:docMk/>
            <pc:sldMk cId="0" sldId="257"/>
            <ac:cxnSpMk id="7" creationId="{A3FF8D26-0D30-483A-BF3A-69AFD8A86E1D}"/>
          </ac:cxnSpMkLst>
        </pc:cxnChg>
        <pc:cxnChg chg="add mod">
          <ac:chgData name="" userId="" providerId="" clId="Web-{7EA9EF57-1B2C-4CB4-9288-5F76481AA6BE}" dt="2019-03-18T15:43:45.280" v="354"/>
          <ac:cxnSpMkLst>
            <pc:docMk/>
            <pc:sldMk cId="0" sldId="257"/>
            <ac:cxnSpMk id="8" creationId="{2EAD4477-39DF-4286-8450-1264116D724E}"/>
          </ac:cxnSpMkLst>
        </pc:cxnChg>
      </pc:sldChg>
      <pc:sldChg chg="modSp">
        <pc:chgData name="" userId="" providerId="" clId="Web-{7EA9EF57-1B2C-4CB4-9288-5F76481AA6BE}" dt="2019-03-18T15:54:17.409" v="523" actId="20577"/>
        <pc:sldMkLst>
          <pc:docMk/>
          <pc:sldMk cId="0" sldId="258"/>
        </pc:sldMkLst>
        <pc:spChg chg="mod">
          <ac:chgData name="" userId="" providerId="" clId="Web-{7EA9EF57-1B2C-4CB4-9288-5F76481AA6BE}" dt="2019-03-18T15:54:17.409" v="523" actId="20577"/>
          <ac:spMkLst>
            <pc:docMk/>
            <pc:sldMk cId="0" sldId="258"/>
            <ac:spMk id="134" creationId="{00000000-0000-0000-0000-000000000000}"/>
          </ac:spMkLst>
        </pc:spChg>
      </pc:sldChg>
      <pc:sldChg chg="modSp">
        <pc:chgData name="" userId="" providerId="" clId="Web-{7EA9EF57-1B2C-4CB4-9288-5F76481AA6BE}" dt="2019-03-18T15:52:34.705" v="511" actId="20577"/>
        <pc:sldMkLst>
          <pc:docMk/>
          <pc:sldMk cId="0" sldId="259"/>
        </pc:sldMkLst>
        <pc:spChg chg="mod">
          <ac:chgData name="" userId="" providerId="" clId="Web-{7EA9EF57-1B2C-4CB4-9288-5F76481AA6BE}" dt="2019-03-18T15:52:34.705" v="511" actId="20577"/>
          <ac:spMkLst>
            <pc:docMk/>
            <pc:sldMk cId="0" sldId="259"/>
            <ac:spMk id="144" creationId="{00000000-0000-0000-0000-000000000000}"/>
          </ac:spMkLst>
        </pc:spChg>
      </pc:sldChg>
      <pc:sldChg chg="modSp">
        <pc:chgData name="" userId="" providerId="" clId="Web-{7EA9EF57-1B2C-4CB4-9288-5F76481AA6BE}" dt="2019-03-18T16:06:00.070" v="742" actId="20577"/>
        <pc:sldMkLst>
          <pc:docMk/>
          <pc:sldMk cId="0" sldId="261"/>
        </pc:sldMkLst>
        <pc:spChg chg="mod">
          <ac:chgData name="" userId="" providerId="" clId="Web-{7EA9EF57-1B2C-4CB4-9288-5F76481AA6BE}" dt="2019-03-18T16:06:00.070" v="742" actId="20577"/>
          <ac:spMkLst>
            <pc:docMk/>
            <pc:sldMk cId="0" sldId="261"/>
            <ac:spMk id="161" creationId="{00000000-0000-0000-0000-000000000000}"/>
          </ac:spMkLst>
        </pc:spChg>
      </pc:sldChg>
      <pc:sldChg chg="addSp delSp modSp">
        <pc:chgData name="" userId="" providerId="" clId="Web-{7EA9EF57-1B2C-4CB4-9288-5F76481AA6BE}" dt="2019-03-18T15:22:25.394" v="118" actId="20577"/>
        <pc:sldMkLst>
          <pc:docMk/>
          <pc:sldMk cId="1223370051" sldId="265"/>
        </pc:sldMkLst>
        <pc:spChg chg="mod">
          <ac:chgData name="" userId="" providerId="" clId="Web-{7EA9EF57-1B2C-4CB4-9288-5F76481AA6BE}" dt="2019-03-18T15:16:02.013" v="19" actId="14100"/>
          <ac:spMkLst>
            <pc:docMk/>
            <pc:sldMk cId="1223370051" sldId="265"/>
            <ac:spMk id="3" creationId="{12447127-F02D-4EF2-A223-52707BAA1113}"/>
          </ac:spMkLst>
        </pc:spChg>
        <pc:spChg chg="add mod">
          <ac:chgData name="" userId="" providerId="" clId="Web-{7EA9EF57-1B2C-4CB4-9288-5F76481AA6BE}" dt="2019-03-18T15:17:29.638" v="39" actId="20577"/>
          <ac:spMkLst>
            <pc:docMk/>
            <pc:sldMk cId="1223370051" sldId="265"/>
            <ac:spMk id="5" creationId="{3675ED6D-09D7-425F-8891-1365AAFA4914}"/>
          </ac:spMkLst>
        </pc:spChg>
        <pc:spChg chg="add mod">
          <ac:chgData name="" userId="" providerId="" clId="Web-{7EA9EF57-1B2C-4CB4-9288-5F76481AA6BE}" dt="2019-03-18T15:22:14.691" v="110" actId="20577"/>
          <ac:spMkLst>
            <pc:docMk/>
            <pc:sldMk cId="1223370051" sldId="265"/>
            <ac:spMk id="6" creationId="{8716F6C3-1DB2-4A84-93BC-21ACEDDEB074}"/>
          </ac:spMkLst>
        </pc:spChg>
        <pc:spChg chg="add mod">
          <ac:chgData name="" userId="" providerId="" clId="Web-{7EA9EF57-1B2C-4CB4-9288-5F76481AA6BE}" dt="2019-03-18T15:22:25.394" v="118" actId="20577"/>
          <ac:spMkLst>
            <pc:docMk/>
            <pc:sldMk cId="1223370051" sldId="265"/>
            <ac:spMk id="7" creationId="{8A026622-524D-4F61-8904-2D23C88A0526}"/>
          </ac:spMkLst>
        </pc:spChg>
        <pc:graphicFrameChg chg="add del">
          <ac:chgData name="" userId="" providerId="" clId="Web-{7EA9EF57-1B2C-4CB4-9288-5F76481AA6BE}" dt="2019-03-18T15:19:34.483" v="78"/>
          <ac:graphicFrameMkLst>
            <pc:docMk/>
            <pc:sldMk cId="1223370051" sldId="265"/>
            <ac:graphicFrameMk id="4" creationId="{00000000-0000-0000-0000-000000000000}"/>
          </ac:graphicFrameMkLst>
        </pc:graphicFrameChg>
      </pc:sldChg>
      <pc:sldChg chg="addSp delSp modSp add replId">
        <pc:chgData name="" userId="" providerId="" clId="Web-{7EA9EF57-1B2C-4CB4-9288-5F76481AA6BE}" dt="2019-03-18T15:30:59.491" v="304" actId="20577"/>
        <pc:sldMkLst>
          <pc:docMk/>
          <pc:sldMk cId="2085621941" sldId="266"/>
        </pc:sldMkLst>
        <pc:spChg chg="mod">
          <ac:chgData name="" userId="" providerId="" clId="Web-{7EA9EF57-1B2C-4CB4-9288-5F76481AA6BE}" dt="2019-03-18T15:27:20.771" v="256" actId="1076"/>
          <ac:spMkLst>
            <pc:docMk/>
            <pc:sldMk cId="2085621941" sldId="266"/>
            <ac:spMk id="2" creationId="{00000000-0000-0000-0000-000000000000}"/>
          </ac:spMkLst>
        </pc:spChg>
        <pc:spChg chg="del">
          <ac:chgData name="" userId="" providerId="" clId="Web-{7EA9EF57-1B2C-4CB4-9288-5F76481AA6BE}" dt="2019-03-18T15:22:44.613" v="121"/>
          <ac:spMkLst>
            <pc:docMk/>
            <pc:sldMk cId="2085621941" sldId="266"/>
            <ac:spMk id="3" creationId="{12447127-F02D-4EF2-A223-52707BAA1113}"/>
          </ac:spMkLst>
        </pc:spChg>
        <pc:spChg chg="del">
          <ac:chgData name="" userId="" providerId="" clId="Web-{7EA9EF57-1B2C-4CB4-9288-5F76481AA6BE}" dt="2019-03-18T15:22:46.394" v="122"/>
          <ac:spMkLst>
            <pc:docMk/>
            <pc:sldMk cId="2085621941" sldId="266"/>
            <ac:spMk id="5" creationId="{3675ED6D-09D7-425F-8891-1365AAFA4914}"/>
          </ac:spMkLst>
        </pc:spChg>
        <pc:spChg chg="del">
          <ac:chgData name="" userId="" providerId="" clId="Web-{7EA9EF57-1B2C-4CB4-9288-5F76481AA6BE}" dt="2019-03-18T15:22:47.785" v="123"/>
          <ac:spMkLst>
            <pc:docMk/>
            <pc:sldMk cId="2085621941" sldId="266"/>
            <ac:spMk id="6" creationId="{8716F6C3-1DB2-4A84-93BC-21ACEDDEB074}"/>
          </ac:spMkLst>
        </pc:spChg>
        <pc:spChg chg="mod">
          <ac:chgData name="" userId="" providerId="" clId="Web-{7EA9EF57-1B2C-4CB4-9288-5F76481AA6BE}" dt="2019-03-18T15:27:39.146" v="269" actId="1076"/>
          <ac:spMkLst>
            <pc:docMk/>
            <pc:sldMk cId="2085621941" sldId="266"/>
            <ac:spMk id="7" creationId="{8A026622-524D-4F61-8904-2D23C88A0526}"/>
          </ac:spMkLst>
        </pc:spChg>
        <pc:spChg chg="add mod">
          <ac:chgData name="" userId="" providerId="" clId="Web-{7EA9EF57-1B2C-4CB4-9288-5F76481AA6BE}" dt="2019-03-18T15:28:02.849" v="293" actId="1076"/>
          <ac:spMkLst>
            <pc:docMk/>
            <pc:sldMk cId="2085621941" sldId="266"/>
            <ac:spMk id="8" creationId="{12F05FCB-0B86-475D-988E-B9DEA9FB2BD0}"/>
          </ac:spMkLst>
        </pc:spChg>
        <pc:spChg chg="add mod">
          <ac:chgData name="" userId="" providerId="" clId="Web-{7EA9EF57-1B2C-4CB4-9288-5F76481AA6BE}" dt="2019-03-18T15:30:59.491" v="304" actId="20577"/>
          <ac:spMkLst>
            <pc:docMk/>
            <pc:sldMk cId="2085621941" sldId="266"/>
            <ac:spMk id="9" creationId="{41CDF8A0-1292-4AFA-A55C-93D80951DF18}"/>
          </ac:spMkLst>
        </pc:spChg>
        <pc:spChg chg="add mod">
          <ac:chgData name="" userId="" providerId="" clId="Web-{7EA9EF57-1B2C-4CB4-9288-5F76481AA6BE}" dt="2019-03-18T15:29:27.335" v="298" actId="20577"/>
          <ac:spMkLst>
            <pc:docMk/>
            <pc:sldMk cId="2085621941" sldId="266"/>
            <ac:spMk id="10" creationId="{4F972721-4C6C-455F-932E-B6FE6D29A8B6}"/>
          </ac:spMkLst>
        </pc:spChg>
      </pc:sldChg>
      <pc:sldChg chg="modSp add replId">
        <pc:chgData name="" userId="" providerId="" clId="Web-{7EA9EF57-1B2C-4CB4-9288-5F76481AA6BE}" dt="2019-03-18T16:02:46.976" v="685" actId="14100"/>
        <pc:sldMkLst>
          <pc:docMk/>
          <pc:sldMk cId="3643271291" sldId="267"/>
        </pc:sldMkLst>
        <pc:spChg chg="mod">
          <ac:chgData name="" userId="" providerId="" clId="Web-{7EA9EF57-1B2C-4CB4-9288-5F76481AA6BE}" dt="2019-03-18T16:02:46.976" v="685" actId="14100"/>
          <ac:spMkLst>
            <pc:docMk/>
            <pc:sldMk cId="3643271291" sldId="267"/>
            <ac:spMk id="144" creationId="{00000000-0000-0000-0000-000000000000}"/>
          </ac:spMkLst>
        </pc:spChg>
      </pc:sldChg>
    </pc:docChg>
  </pc:docChgLst>
  <pc:docChgLst>
    <pc:chgData clId="Web-{4D676DC9-7479-4963-840D-297509413B07}"/>
    <pc:docChg chg="modSld">
      <pc:chgData name="" userId="" providerId="" clId="Web-{4D676DC9-7479-4963-840D-297509413B07}" dt="2019-03-20T19:23:38.522" v="29" actId="20577"/>
      <pc:docMkLst>
        <pc:docMk/>
      </pc:docMkLst>
      <pc:sldChg chg="modSp">
        <pc:chgData name="" userId="" providerId="" clId="Web-{4D676DC9-7479-4963-840D-297509413B07}" dt="2019-03-20T19:23:38.522" v="29" actId="20577"/>
        <pc:sldMkLst>
          <pc:docMk/>
          <pc:sldMk cId="0" sldId="261"/>
        </pc:sldMkLst>
        <pc:spChg chg="mod">
          <ac:chgData name="" userId="" providerId="" clId="Web-{4D676DC9-7479-4963-840D-297509413B07}" dt="2019-03-20T19:23:38.522" v="29" actId="20577"/>
          <ac:spMkLst>
            <pc:docMk/>
            <pc:sldMk cId="0" sldId="261"/>
            <ac:spMk id="161" creationId="{00000000-0000-0000-0000-000000000000}"/>
          </ac:spMkLst>
        </pc:spChg>
      </pc:sldChg>
      <pc:sldChg chg="modSp">
        <pc:chgData name="" userId="" providerId="" clId="Web-{4D676DC9-7479-4963-840D-297509413B07}" dt="2019-03-20T19:23:21.569" v="16" actId="20577"/>
        <pc:sldMkLst>
          <pc:docMk/>
          <pc:sldMk cId="3254228887" sldId="268"/>
        </pc:sldMkLst>
        <pc:spChg chg="mod">
          <ac:chgData name="" userId="" providerId="" clId="Web-{4D676DC9-7479-4963-840D-297509413B07}" dt="2019-03-20T19:23:21.569" v="16" actId="20577"/>
          <ac:spMkLst>
            <pc:docMk/>
            <pc:sldMk cId="3254228887" sldId="268"/>
            <ac:spMk id="134" creationId="{00000000-0000-0000-0000-000000000000}"/>
          </ac:spMkLst>
        </pc:spChg>
      </pc:sldChg>
    </pc:docChg>
  </pc:docChgLst>
  <pc:docChgLst>
    <pc:chgData clId="Web-{7BAA2D52-23C6-42AD-9FA2-AC7F62DE1C98}"/>
    <pc:docChg chg="modSld">
      <pc:chgData name="" userId="" providerId="" clId="Web-{7BAA2D52-23C6-42AD-9FA2-AC7F62DE1C98}" dt="2019-03-18T14:17:34.488" v="85"/>
      <pc:docMkLst>
        <pc:docMk/>
      </pc:docMkLst>
      <pc:sldChg chg="addSp delSp modSp">
        <pc:chgData name="" userId="" providerId="" clId="Web-{7BAA2D52-23C6-42AD-9FA2-AC7F62DE1C98}" dt="2019-03-18T14:17:34.488" v="85"/>
        <pc:sldMkLst>
          <pc:docMk/>
          <pc:sldMk cId="1223370051" sldId="265"/>
        </pc:sldMkLst>
        <pc:spChg chg="mod">
          <ac:chgData name="" userId="" providerId="" clId="Web-{7BAA2D52-23C6-42AD-9FA2-AC7F62DE1C98}" dt="2019-03-18T14:17:34.488" v="85"/>
          <ac:spMkLst>
            <pc:docMk/>
            <pc:sldMk cId="1223370051" sldId="265"/>
            <ac:spMk id="3" creationId="{12447127-F02D-4EF2-A223-52707BAA1113}"/>
          </ac:spMkLst>
        </pc:spChg>
        <pc:spChg chg="add del mod">
          <ac:chgData name="" userId="" providerId="" clId="Web-{7BAA2D52-23C6-42AD-9FA2-AC7F62DE1C98}" dt="2019-03-18T14:17:26.691" v="82"/>
          <ac:spMkLst>
            <pc:docMk/>
            <pc:sldMk cId="1223370051" sldId="265"/>
            <ac:spMk id="5" creationId="{E4AC2215-1DFC-4372-BDB1-1DA1E0299878}"/>
          </ac:spMkLst>
        </pc:spChg>
      </pc:sldChg>
    </pc:docChg>
  </pc:docChgLst>
  <pc:docChgLst>
    <pc:chgData clId="Web-{8253AFFC-CDC9-4914-809B-A46E312F6506}"/>
    <pc:docChg chg="delSld modSld">
      <pc:chgData name="" userId="" providerId="" clId="Web-{8253AFFC-CDC9-4914-809B-A46E312F6506}" dt="2019-03-19T01:09:00.105" v="19"/>
      <pc:docMkLst>
        <pc:docMk/>
      </pc:docMkLst>
      <pc:sldChg chg="addSp delSp modSp">
        <pc:chgData name="" userId="" providerId="" clId="Web-{8253AFFC-CDC9-4914-809B-A46E312F6506}" dt="2019-03-19T01:08:59.433" v="17" actId="20577"/>
        <pc:sldMkLst>
          <pc:docMk/>
          <pc:sldMk cId="1223370051" sldId="265"/>
        </pc:sldMkLst>
        <pc:spChg chg="del">
          <ac:chgData name="" userId="" providerId="" clId="Web-{8253AFFC-CDC9-4914-809B-A46E312F6506}" dt="2019-03-19T01:08:30.276" v="1"/>
          <ac:spMkLst>
            <pc:docMk/>
            <pc:sldMk cId="1223370051" sldId="265"/>
            <ac:spMk id="3" creationId="{12447127-F02D-4EF2-A223-52707BAA1113}"/>
          </ac:spMkLst>
        </pc:spChg>
        <pc:spChg chg="add mod">
          <ac:chgData name="" userId="" providerId="" clId="Web-{8253AFFC-CDC9-4914-809B-A46E312F6506}" dt="2019-03-19T01:08:53.668" v="11" actId="20577"/>
          <ac:spMkLst>
            <pc:docMk/>
            <pc:sldMk cId="1223370051" sldId="265"/>
            <ac:spMk id="4" creationId="{47E2A030-812C-4EAF-90DC-28617290BE5A}"/>
          </ac:spMkLst>
        </pc:spChg>
        <pc:spChg chg="del">
          <ac:chgData name="" userId="" providerId="" clId="Web-{8253AFFC-CDC9-4914-809B-A46E312F6506}" dt="2019-03-19T01:08:28.026" v="0"/>
          <ac:spMkLst>
            <pc:docMk/>
            <pc:sldMk cId="1223370051" sldId="265"/>
            <ac:spMk id="5" creationId="{3675ED6D-09D7-425F-8891-1365AAFA4914}"/>
          </ac:spMkLst>
        </pc:spChg>
        <pc:spChg chg="del">
          <ac:chgData name="" userId="" providerId="" clId="Web-{8253AFFC-CDC9-4914-809B-A46E312F6506}" dt="2019-03-19T01:08:33.401" v="2"/>
          <ac:spMkLst>
            <pc:docMk/>
            <pc:sldMk cId="1223370051" sldId="265"/>
            <ac:spMk id="6" creationId="{8716F6C3-1DB2-4A84-93BC-21ACEDDEB074}"/>
          </ac:spMkLst>
        </pc:spChg>
        <pc:spChg chg="del">
          <ac:chgData name="" userId="" providerId="" clId="Web-{8253AFFC-CDC9-4914-809B-A46E312F6506}" dt="2019-03-19T01:08:35.839" v="3"/>
          <ac:spMkLst>
            <pc:docMk/>
            <pc:sldMk cId="1223370051" sldId="265"/>
            <ac:spMk id="7" creationId="{8A026622-524D-4F61-8904-2D23C88A0526}"/>
          </ac:spMkLst>
        </pc:spChg>
        <pc:spChg chg="add mod">
          <ac:chgData name="" userId="" providerId="" clId="Web-{8253AFFC-CDC9-4914-809B-A46E312F6506}" dt="2019-03-19T01:08:59.433" v="17" actId="20577"/>
          <ac:spMkLst>
            <pc:docMk/>
            <pc:sldMk cId="1223370051" sldId="265"/>
            <ac:spMk id="8" creationId="{08365D9E-5A12-4904-BD35-0B00E8CCF301}"/>
          </ac:spMkLst>
        </pc:spChg>
      </pc:sldChg>
      <pc:sldChg chg="del">
        <pc:chgData name="" userId="" providerId="" clId="Web-{8253AFFC-CDC9-4914-809B-A46E312F6506}" dt="2019-03-19T01:09:00.105" v="19"/>
        <pc:sldMkLst>
          <pc:docMk/>
          <pc:sldMk cId="2085621941" sldId="266"/>
        </pc:sldMkLst>
      </pc:sldChg>
    </pc:docChg>
  </pc:docChgLst>
  <pc:docChgLst>
    <pc:chgData clId="Web-{1F74FEA3-C5A5-4DA8-9A33-ECC5D1B94669}"/>
    <pc:docChg chg="modSld">
      <pc:chgData name="" userId="" providerId="" clId="Web-{1F74FEA3-C5A5-4DA8-9A33-ECC5D1B94669}" dt="2019-03-17T11:39:03.284" v="6" actId="1076"/>
      <pc:docMkLst>
        <pc:docMk/>
      </pc:docMkLst>
      <pc:sldChg chg="addSp modSp">
        <pc:chgData name="" userId="" providerId="" clId="Web-{1F74FEA3-C5A5-4DA8-9A33-ECC5D1B94669}" dt="2019-03-17T11:39:03.284" v="6" actId="1076"/>
        <pc:sldMkLst>
          <pc:docMk/>
          <pc:sldMk cId="1223370051" sldId="265"/>
        </pc:sldMkLst>
        <pc:spChg chg="add mod">
          <ac:chgData name="" userId="" providerId="" clId="Web-{1F74FEA3-C5A5-4DA8-9A33-ECC5D1B94669}" dt="2019-03-17T11:39:03.284" v="6" actId="1076"/>
          <ac:spMkLst>
            <pc:docMk/>
            <pc:sldMk cId="1223370051" sldId="265"/>
            <ac:spMk id="3" creationId="{12447127-F02D-4EF2-A223-52707BAA11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895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24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Arial"/>
              <a:buNone/>
              <a:defRPr sz="4800">
                <a:solidFill>
                  <a:srgbClr val="104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4868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  <a:defRPr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93708" y="1831451"/>
            <a:ext cx="7486811" cy="424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19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5pPr>
            <a:lvl6pPr marL="2743200" lvl="5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7pPr>
            <a:lvl8pPr marL="3657600" lvl="7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8pPr>
            <a:lvl9pPr marL="4114800" lvl="8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47289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47289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859000" y="647289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35636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  <a:defRPr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8590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ubtitle">
  <p:cSld name="1_Sub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8EC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800" i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 i="1"/>
            </a:lvl3pPr>
            <a:lvl4pPr marL="1828800" lvl="3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i="1"/>
            </a:lvl5pPr>
            <a:lvl6pPr marL="2743200" lvl="5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6pPr>
            <a:lvl7pPr marL="3200400" lvl="6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7pPr>
            <a:lvl8pPr marL="3657600" lvl="7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8pPr>
            <a:lvl9pPr marL="4114800" lvl="8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9pPr>
          </a:lstStyle>
          <a:p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9600"/>
              <a:buFont typeface="Arial"/>
              <a:buNone/>
            </a:pPr>
            <a:r>
              <a:rPr lang="en-US" sz="9600" b="1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628650" y="648185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3028950" y="648185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6826917" y="648185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rgbClr val="2185C5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Arial"/>
              <a:buNone/>
              <a:defRPr sz="4800">
                <a:solidFill>
                  <a:srgbClr val="2185C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20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spcBef>
                <a:spcPts val="6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8107644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8107644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8107644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1130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8107644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spcBef>
                <a:spcPts val="200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Char char="■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2190C8"/>
              </a:buClr>
              <a:buSzPts val="1800"/>
              <a:buFont typeface="Noto Sans Symbols"/>
              <a:buChar char="■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600"/>
              </a:spcBef>
              <a:spcAft>
                <a:spcPts val="0"/>
              </a:spcAft>
              <a:buClr>
                <a:srgbClr val="2190C8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76C2E8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rgbClr val="B2DDF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56A9F3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56A9F3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7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ctrTitle"/>
          </p:nvPr>
        </p:nvSpPr>
        <p:spPr>
          <a:xfrm>
            <a:off x="232910" y="941837"/>
            <a:ext cx="8911090" cy="241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320"/>
            </a:pPr>
            <a:r>
              <a:rPr lang="en-US" sz="4400" b="1" dirty="0"/>
              <a:t>The Shortest Way Back Home</a:t>
            </a:r>
            <a:r>
              <a:rPr lang="zh-TW" altLang="en-US" sz="4400" b="1" dirty="0"/>
              <a:t> </a:t>
            </a:r>
            <a:r>
              <a:rPr lang="en-US" altLang="zh-TW" sz="4400" b="1" dirty="0"/>
              <a:t>Ⅱ</a:t>
            </a:r>
            <a:br>
              <a:rPr lang="en-US" sz="4320" dirty="0"/>
            </a:br>
            <a:r>
              <a:rPr lang="en-US" sz="2790" dirty="0"/>
              <a:t> </a:t>
            </a:r>
            <a:br>
              <a:rPr lang="en-US" sz="4320" dirty="0"/>
            </a:br>
            <a:r>
              <a:rPr lang="en-US" sz="3240" dirty="0"/>
              <a:t>Data Structures Quiz 3</a:t>
            </a:r>
            <a:br>
              <a:rPr lang="en-US" sz="3240" dirty="0"/>
            </a:br>
            <a:r>
              <a:rPr lang="en-US" sz="3240" dirty="0"/>
              <a:t>Tree</a:t>
            </a:r>
            <a:endParaRPr sz="3240"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4294967295"/>
          </p:nvPr>
        </p:nvSpPr>
        <p:spPr>
          <a:xfrm>
            <a:off x="369518" y="3576334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altLang="zh-TW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.4.28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200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NTHU EECS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5DFC4-8E33-4049-ABDE-57AB9F9D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274650"/>
            <a:ext cx="2906405" cy="1143000"/>
          </a:xfrm>
        </p:spPr>
        <p:txBody>
          <a:bodyPr/>
          <a:lstStyle/>
          <a:p>
            <a:r>
              <a:rPr kumimoji="1" lang="en-US" altLang="zh-TW" dirty="0"/>
              <a:t>Example 2</a:t>
            </a:r>
            <a:endParaRPr kumimoji="1" lang="zh-TW" altLang="en-US" dirty="0"/>
          </a:p>
        </p:txBody>
      </p:sp>
      <p:graphicFrame>
        <p:nvGraphicFramePr>
          <p:cNvPr id="372" name="表格 371">
            <a:extLst>
              <a:ext uri="{FF2B5EF4-FFF2-40B4-BE49-F238E27FC236}">
                <a16:creationId xmlns:a16="http://schemas.microsoft.com/office/drawing/2014/main" id="{861BC6F2-7171-0249-AD51-3F5C2E8211F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83465" y="108400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3" name="表格 372">
            <a:extLst>
              <a:ext uri="{FF2B5EF4-FFF2-40B4-BE49-F238E27FC236}">
                <a16:creationId xmlns:a16="http://schemas.microsoft.com/office/drawing/2014/main" id="{A0134064-6145-034D-9069-708480D8DCF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803063" y="871397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6" name="表格 375">
            <a:extLst>
              <a:ext uri="{FF2B5EF4-FFF2-40B4-BE49-F238E27FC236}">
                <a16:creationId xmlns:a16="http://schemas.microsoft.com/office/drawing/2014/main" id="{FE2B291B-FF54-AF44-9905-E32AAD3EDE9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638295" y="3151548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7" name="表格 376">
            <a:extLst>
              <a:ext uri="{FF2B5EF4-FFF2-40B4-BE49-F238E27FC236}">
                <a16:creationId xmlns:a16="http://schemas.microsoft.com/office/drawing/2014/main" id="{5CC968C6-604E-1E4C-BE99-0718BB5C457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73867" y="239297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8" name="表格 377">
            <a:extLst>
              <a:ext uri="{FF2B5EF4-FFF2-40B4-BE49-F238E27FC236}">
                <a16:creationId xmlns:a16="http://schemas.microsoft.com/office/drawing/2014/main" id="{573C5872-6553-B44E-8654-983CEF7976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278077" y="239297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9" name="表格 378">
            <a:extLst>
              <a:ext uri="{FF2B5EF4-FFF2-40B4-BE49-F238E27FC236}">
                <a16:creationId xmlns:a16="http://schemas.microsoft.com/office/drawing/2014/main" id="{1CD191DD-A77D-B547-995F-A84320FAB8B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672118" y="239739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0" name="表格 379">
            <a:extLst>
              <a:ext uri="{FF2B5EF4-FFF2-40B4-BE49-F238E27FC236}">
                <a16:creationId xmlns:a16="http://schemas.microsoft.com/office/drawing/2014/main" id="{958608B8-E72C-A54C-808B-CA2645EACE0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72909" y="1634394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1" name="表格 380">
            <a:extLst>
              <a:ext uri="{FF2B5EF4-FFF2-40B4-BE49-F238E27FC236}">
                <a16:creationId xmlns:a16="http://schemas.microsoft.com/office/drawing/2014/main" id="{0E96979B-3262-6447-B145-4B34F97E89A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163281" y="1634394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2" name="表格 381">
            <a:extLst>
              <a:ext uri="{FF2B5EF4-FFF2-40B4-BE49-F238E27FC236}">
                <a16:creationId xmlns:a16="http://schemas.microsoft.com/office/drawing/2014/main" id="{29B94CCA-0B85-4B45-93EF-1838A22BC19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3191776"/>
              </p:ext>
            </p:extLst>
          </p:nvPr>
        </p:nvGraphicFramePr>
        <p:xfrm>
          <a:off x="7672118" y="871397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-1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4" name="表格 383">
            <a:extLst>
              <a:ext uri="{FF2B5EF4-FFF2-40B4-BE49-F238E27FC236}">
                <a16:creationId xmlns:a16="http://schemas.microsoft.com/office/drawing/2014/main" id="{E6AAA724-ED1A-D74A-8AC7-FDA2F530F4D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998513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5" name="表格 384">
            <a:extLst>
              <a:ext uri="{FF2B5EF4-FFF2-40B4-BE49-F238E27FC236}">
                <a16:creationId xmlns:a16="http://schemas.microsoft.com/office/drawing/2014/main" id="{EDFD3013-D2E9-D64F-9BE7-BA01D293763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358731" y="467754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6" name="表格 385">
            <a:extLst>
              <a:ext uri="{FF2B5EF4-FFF2-40B4-BE49-F238E27FC236}">
                <a16:creationId xmlns:a16="http://schemas.microsoft.com/office/drawing/2014/main" id="{E519E70A-2CCB-CC42-AEE1-FF495EC642C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957212" y="5431699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7" name="表格 386">
            <a:extLst>
              <a:ext uri="{FF2B5EF4-FFF2-40B4-BE49-F238E27FC236}">
                <a16:creationId xmlns:a16="http://schemas.microsoft.com/office/drawing/2014/main" id="{B4C19783-055E-3147-AA00-D9E8132E116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631337" y="6185856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8" name="表格 387">
            <a:extLst>
              <a:ext uri="{FF2B5EF4-FFF2-40B4-BE49-F238E27FC236}">
                <a16:creationId xmlns:a16="http://schemas.microsoft.com/office/drawing/2014/main" id="{04DE6CEA-C82C-7446-BB1B-94C9F0BEB86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413649" y="3151548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9" name="表格 388">
            <a:extLst>
              <a:ext uri="{FF2B5EF4-FFF2-40B4-BE49-F238E27FC236}">
                <a16:creationId xmlns:a16="http://schemas.microsoft.com/office/drawing/2014/main" id="{062DF784-9524-384D-81E8-9DFF131B841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93213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0" name="表格 389">
            <a:extLst>
              <a:ext uri="{FF2B5EF4-FFF2-40B4-BE49-F238E27FC236}">
                <a16:creationId xmlns:a16="http://schemas.microsoft.com/office/drawing/2014/main" id="{0706D52A-6D09-F94E-B226-31C648A079C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73867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9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1" name="表格 390">
            <a:extLst>
              <a:ext uri="{FF2B5EF4-FFF2-40B4-BE49-F238E27FC236}">
                <a16:creationId xmlns:a16="http://schemas.microsoft.com/office/drawing/2014/main" id="{DE763707-94FF-4047-850C-B0B87E0EB14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134085" y="46687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9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2" name="表格 391">
            <a:extLst>
              <a:ext uri="{FF2B5EF4-FFF2-40B4-BE49-F238E27FC236}">
                <a16:creationId xmlns:a16="http://schemas.microsoft.com/office/drawing/2014/main" id="{0D5270DA-7F25-A547-9D4C-1BB0BADBA1F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94303" y="54331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7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3" name="表格 392">
            <a:extLst>
              <a:ext uri="{FF2B5EF4-FFF2-40B4-BE49-F238E27FC236}">
                <a16:creationId xmlns:a16="http://schemas.microsoft.com/office/drawing/2014/main" id="{FBBD7247-D075-DC49-969D-60DB2A92E10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66572278"/>
              </p:ext>
            </p:extLst>
          </p:nvPr>
        </p:nvGraphicFramePr>
        <p:xfrm>
          <a:off x="3340899" y="46687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-1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cxnSp>
        <p:nvCxnSpPr>
          <p:cNvPr id="395" name="直線箭頭接點 394">
            <a:extLst>
              <a:ext uri="{FF2B5EF4-FFF2-40B4-BE49-F238E27FC236}">
                <a16:creationId xmlns:a16="http://schemas.microsoft.com/office/drawing/2014/main" id="{9EBD03D8-C2FD-AC4D-8CBB-BFCDEA36294A}"/>
              </a:ext>
            </a:extLst>
          </p:cNvPr>
          <p:cNvCxnSpPr>
            <a:cxnSpLocks/>
            <a:endCxn id="382" idx="0"/>
          </p:cNvCxnSpPr>
          <p:nvPr/>
        </p:nvCxnSpPr>
        <p:spPr>
          <a:xfrm>
            <a:off x="6008914" y="439387"/>
            <a:ext cx="2023422" cy="43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箭頭接點 395">
            <a:extLst>
              <a:ext uri="{FF2B5EF4-FFF2-40B4-BE49-F238E27FC236}">
                <a16:creationId xmlns:a16="http://schemas.microsoft.com/office/drawing/2014/main" id="{508F041B-CFDD-0848-9BD2-DED516737EA2}"/>
              </a:ext>
            </a:extLst>
          </p:cNvPr>
          <p:cNvCxnSpPr>
            <a:cxnSpLocks/>
            <a:endCxn id="373" idx="0"/>
          </p:cNvCxnSpPr>
          <p:nvPr/>
        </p:nvCxnSpPr>
        <p:spPr>
          <a:xfrm>
            <a:off x="5830760" y="448069"/>
            <a:ext cx="332521" cy="42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箭頭接點 398">
            <a:extLst>
              <a:ext uri="{FF2B5EF4-FFF2-40B4-BE49-F238E27FC236}">
                <a16:creationId xmlns:a16="http://schemas.microsoft.com/office/drawing/2014/main" id="{AA2536DC-3025-EF46-ABBA-F6EC9E7F4750}"/>
              </a:ext>
            </a:extLst>
          </p:cNvPr>
          <p:cNvCxnSpPr>
            <a:cxnSpLocks/>
            <a:endCxn id="381" idx="0"/>
          </p:cNvCxnSpPr>
          <p:nvPr/>
        </p:nvCxnSpPr>
        <p:spPr>
          <a:xfrm>
            <a:off x="6278064" y="1193208"/>
            <a:ext cx="245435" cy="44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箭頭接點 400">
            <a:extLst>
              <a:ext uri="{FF2B5EF4-FFF2-40B4-BE49-F238E27FC236}">
                <a16:creationId xmlns:a16="http://schemas.microsoft.com/office/drawing/2014/main" id="{16698B82-8966-5D46-88E4-F89592F09668}"/>
              </a:ext>
            </a:extLst>
          </p:cNvPr>
          <p:cNvCxnSpPr>
            <a:cxnSpLocks/>
            <a:endCxn id="380" idx="0"/>
          </p:cNvCxnSpPr>
          <p:nvPr/>
        </p:nvCxnSpPr>
        <p:spPr>
          <a:xfrm>
            <a:off x="8306734" y="1190672"/>
            <a:ext cx="126393" cy="4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箭頭接點 402">
            <a:extLst>
              <a:ext uri="{FF2B5EF4-FFF2-40B4-BE49-F238E27FC236}">
                <a16:creationId xmlns:a16="http://schemas.microsoft.com/office/drawing/2014/main" id="{E21F73B5-FE12-C640-B39E-599D47A22ED3}"/>
              </a:ext>
            </a:extLst>
          </p:cNvPr>
          <p:cNvCxnSpPr>
            <a:cxnSpLocks/>
            <a:endCxn id="379" idx="0"/>
          </p:cNvCxnSpPr>
          <p:nvPr/>
        </p:nvCxnSpPr>
        <p:spPr>
          <a:xfrm flipH="1">
            <a:off x="8032336" y="1950843"/>
            <a:ext cx="142012" cy="44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D9684FB1-4458-5B4D-931C-112FD95B7A82}"/>
              </a:ext>
            </a:extLst>
          </p:cNvPr>
          <p:cNvCxnSpPr>
            <a:cxnSpLocks/>
            <a:endCxn id="377" idx="0"/>
          </p:cNvCxnSpPr>
          <p:nvPr/>
        </p:nvCxnSpPr>
        <p:spPr>
          <a:xfrm flipH="1">
            <a:off x="5134085" y="2006256"/>
            <a:ext cx="1296330" cy="38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箭頭接點 406">
            <a:extLst>
              <a:ext uri="{FF2B5EF4-FFF2-40B4-BE49-F238E27FC236}">
                <a16:creationId xmlns:a16="http://schemas.microsoft.com/office/drawing/2014/main" id="{CD611670-7D90-8140-BE5C-499889100D29}"/>
              </a:ext>
            </a:extLst>
          </p:cNvPr>
          <p:cNvCxnSpPr>
            <a:cxnSpLocks/>
            <a:endCxn id="378" idx="0"/>
          </p:cNvCxnSpPr>
          <p:nvPr/>
        </p:nvCxnSpPr>
        <p:spPr>
          <a:xfrm>
            <a:off x="6631337" y="1997416"/>
            <a:ext cx="6958" cy="3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箭頭接點 408">
            <a:extLst>
              <a:ext uri="{FF2B5EF4-FFF2-40B4-BE49-F238E27FC236}">
                <a16:creationId xmlns:a16="http://schemas.microsoft.com/office/drawing/2014/main" id="{E84F738B-358C-584F-A7C1-B782BFC842FA}"/>
              </a:ext>
            </a:extLst>
          </p:cNvPr>
          <p:cNvCxnSpPr>
            <a:cxnSpLocks/>
            <a:endCxn id="388" idx="0"/>
          </p:cNvCxnSpPr>
          <p:nvPr/>
        </p:nvCxnSpPr>
        <p:spPr>
          <a:xfrm flipH="1">
            <a:off x="4773867" y="2764833"/>
            <a:ext cx="256278" cy="38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箭頭接點 410">
            <a:extLst>
              <a:ext uri="{FF2B5EF4-FFF2-40B4-BE49-F238E27FC236}">
                <a16:creationId xmlns:a16="http://schemas.microsoft.com/office/drawing/2014/main" id="{16933844-D442-5446-B2E3-BA9056244DCC}"/>
              </a:ext>
            </a:extLst>
          </p:cNvPr>
          <p:cNvCxnSpPr>
            <a:cxnSpLocks/>
            <a:endCxn id="389" idx="0"/>
          </p:cNvCxnSpPr>
          <p:nvPr/>
        </p:nvCxnSpPr>
        <p:spPr>
          <a:xfrm flipH="1">
            <a:off x="4053431" y="3555536"/>
            <a:ext cx="459192" cy="3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箭頭接點 413">
            <a:extLst>
              <a:ext uri="{FF2B5EF4-FFF2-40B4-BE49-F238E27FC236}">
                <a16:creationId xmlns:a16="http://schemas.microsoft.com/office/drawing/2014/main" id="{24E876BD-434F-314B-9E27-5D51272F59C0}"/>
              </a:ext>
            </a:extLst>
          </p:cNvPr>
          <p:cNvCxnSpPr>
            <a:cxnSpLocks/>
            <a:endCxn id="390" idx="0"/>
          </p:cNvCxnSpPr>
          <p:nvPr/>
        </p:nvCxnSpPr>
        <p:spPr>
          <a:xfrm>
            <a:off x="4862408" y="3538263"/>
            <a:ext cx="271677" cy="37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箭頭接點 415">
            <a:extLst>
              <a:ext uri="{FF2B5EF4-FFF2-40B4-BE49-F238E27FC236}">
                <a16:creationId xmlns:a16="http://schemas.microsoft.com/office/drawing/2014/main" id="{59AA4AEE-8BAC-A24A-A7EE-613AAA0EF577}"/>
              </a:ext>
            </a:extLst>
          </p:cNvPr>
          <p:cNvCxnSpPr>
            <a:cxnSpLocks/>
            <a:endCxn id="391" idx="0"/>
          </p:cNvCxnSpPr>
          <p:nvPr/>
        </p:nvCxnSpPr>
        <p:spPr>
          <a:xfrm>
            <a:off x="5222626" y="4227820"/>
            <a:ext cx="271677" cy="44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箭頭接點 417">
            <a:extLst>
              <a:ext uri="{FF2B5EF4-FFF2-40B4-BE49-F238E27FC236}">
                <a16:creationId xmlns:a16="http://schemas.microsoft.com/office/drawing/2014/main" id="{3184D6AF-0726-BA4E-A8DE-1D5756B97D52}"/>
              </a:ext>
            </a:extLst>
          </p:cNvPr>
          <p:cNvCxnSpPr>
            <a:cxnSpLocks/>
            <a:endCxn id="392" idx="0"/>
          </p:cNvCxnSpPr>
          <p:nvPr/>
        </p:nvCxnSpPr>
        <p:spPr>
          <a:xfrm>
            <a:off x="5612158" y="5048518"/>
            <a:ext cx="242363" cy="38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箭頭接點 419">
            <a:extLst>
              <a:ext uri="{FF2B5EF4-FFF2-40B4-BE49-F238E27FC236}">
                <a16:creationId xmlns:a16="http://schemas.microsoft.com/office/drawing/2014/main" id="{9F6FAC58-9E40-CA4D-AD47-7FE4ABAE477B}"/>
              </a:ext>
            </a:extLst>
          </p:cNvPr>
          <p:cNvCxnSpPr>
            <a:cxnSpLocks/>
            <a:endCxn id="384" idx="0"/>
          </p:cNvCxnSpPr>
          <p:nvPr/>
        </p:nvCxnSpPr>
        <p:spPr>
          <a:xfrm>
            <a:off x="7260856" y="3503753"/>
            <a:ext cx="97875" cy="4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箭頭接點 420">
            <a:extLst>
              <a:ext uri="{FF2B5EF4-FFF2-40B4-BE49-F238E27FC236}">
                <a16:creationId xmlns:a16="http://schemas.microsoft.com/office/drawing/2014/main" id="{FEE73C11-E923-3A46-B561-53128198814D}"/>
              </a:ext>
            </a:extLst>
          </p:cNvPr>
          <p:cNvCxnSpPr>
            <a:cxnSpLocks/>
            <a:endCxn id="376" idx="0"/>
          </p:cNvCxnSpPr>
          <p:nvPr/>
        </p:nvCxnSpPr>
        <p:spPr>
          <a:xfrm>
            <a:off x="6715759" y="2737749"/>
            <a:ext cx="282754" cy="41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箭頭接點 424">
            <a:extLst>
              <a:ext uri="{FF2B5EF4-FFF2-40B4-BE49-F238E27FC236}">
                <a16:creationId xmlns:a16="http://schemas.microsoft.com/office/drawing/2014/main" id="{810AAAA3-8B1F-1141-B2DC-3C3FFF5AD52D}"/>
              </a:ext>
            </a:extLst>
          </p:cNvPr>
          <p:cNvCxnSpPr>
            <a:cxnSpLocks/>
            <a:endCxn id="385" idx="0"/>
          </p:cNvCxnSpPr>
          <p:nvPr/>
        </p:nvCxnSpPr>
        <p:spPr>
          <a:xfrm>
            <a:off x="7623180" y="4245075"/>
            <a:ext cx="95769" cy="43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箭頭接點 426">
            <a:extLst>
              <a:ext uri="{FF2B5EF4-FFF2-40B4-BE49-F238E27FC236}">
                <a16:creationId xmlns:a16="http://schemas.microsoft.com/office/drawing/2014/main" id="{7CE16E88-642D-5C44-A895-8A96F2A18AE7}"/>
              </a:ext>
            </a:extLst>
          </p:cNvPr>
          <p:cNvCxnSpPr>
            <a:cxnSpLocks/>
            <a:endCxn id="386" idx="0"/>
          </p:cNvCxnSpPr>
          <p:nvPr/>
        </p:nvCxnSpPr>
        <p:spPr>
          <a:xfrm flipH="1">
            <a:off x="7317430" y="4968550"/>
            <a:ext cx="125124" cy="46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箭頭接點 428">
            <a:extLst>
              <a:ext uri="{FF2B5EF4-FFF2-40B4-BE49-F238E27FC236}">
                <a16:creationId xmlns:a16="http://schemas.microsoft.com/office/drawing/2014/main" id="{A5DE43EA-65B8-8847-B61D-F6FCE8ED3EA3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6991555" y="5690873"/>
            <a:ext cx="76916" cy="49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箭頭接點 430">
            <a:extLst>
              <a:ext uri="{FF2B5EF4-FFF2-40B4-BE49-F238E27FC236}">
                <a16:creationId xmlns:a16="http://schemas.microsoft.com/office/drawing/2014/main" id="{005C7BCB-667D-B544-ABF5-BD65DD0875D4}"/>
              </a:ext>
            </a:extLst>
          </p:cNvPr>
          <p:cNvCxnSpPr>
            <a:cxnSpLocks/>
            <a:endCxn id="393" idx="0"/>
          </p:cNvCxnSpPr>
          <p:nvPr/>
        </p:nvCxnSpPr>
        <p:spPr>
          <a:xfrm flipH="1">
            <a:off x="3701117" y="4227820"/>
            <a:ext cx="122718" cy="44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>
            <a:extLst>
              <a:ext uri="{FF2B5EF4-FFF2-40B4-BE49-F238E27FC236}">
                <a16:creationId xmlns:a16="http://schemas.microsoft.com/office/drawing/2014/main" id="{6B5CBE21-4A4A-FA40-ACD9-B6307D3BEBC3}"/>
              </a:ext>
            </a:extLst>
          </p:cNvPr>
          <p:cNvSpPr/>
          <p:nvPr/>
        </p:nvSpPr>
        <p:spPr>
          <a:xfrm>
            <a:off x="3529078" y="5465090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(1)</a:t>
            </a:r>
            <a:endParaRPr kumimoji="1" lang="zh-TW" altLang="en-US" sz="1800" b="1" dirty="0"/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6517588E-0533-614B-865E-3278AF69FA2C}"/>
              </a:ext>
            </a:extLst>
          </p:cNvPr>
          <p:cNvSpPr/>
          <p:nvPr/>
        </p:nvSpPr>
        <p:spPr>
          <a:xfrm>
            <a:off x="5621123" y="6219247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(2)</a:t>
            </a:r>
            <a:endParaRPr kumimoji="1" lang="zh-TW" altLang="en-US" sz="1800" b="1" dirty="0"/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3752DB12-F128-544F-9595-61EBCD261615}"/>
              </a:ext>
            </a:extLst>
          </p:cNvPr>
          <p:cNvSpPr/>
          <p:nvPr/>
        </p:nvSpPr>
        <p:spPr>
          <a:xfrm>
            <a:off x="7798938" y="3169958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(4)</a:t>
            </a:r>
            <a:endParaRPr kumimoji="1" lang="zh-TW" altLang="en-US" sz="1800" b="1" dirty="0"/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279DBDDC-139F-3142-BE77-4F647A11FA11}"/>
              </a:ext>
            </a:extLst>
          </p:cNvPr>
          <p:cNvSpPr/>
          <p:nvPr/>
        </p:nvSpPr>
        <p:spPr>
          <a:xfrm>
            <a:off x="7485551" y="6219247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(3)</a:t>
            </a:r>
            <a:endParaRPr kumimoji="1" lang="zh-TW" altLang="en-US" sz="1800" b="1" dirty="0"/>
          </a:p>
        </p:txBody>
      </p:sp>
      <p:sp>
        <p:nvSpPr>
          <p:cNvPr id="47" name="矩形 4">
            <a:extLst>
              <a:ext uri="{FF2B5EF4-FFF2-40B4-BE49-F238E27FC236}">
                <a16:creationId xmlns:a16="http://schemas.microsoft.com/office/drawing/2014/main" id="{CA698F63-BBC4-4DC8-A7D2-412818505699}"/>
              </a:ext>
            </a:extLst>
          </p:cNvPr>
          <p:cNvSpPr/>
          <p:nvPr/>
        </p:nvSpPr>
        <p:spPr>
          <a:xfrm>
            <a:off x="975134" y="1813422"/>
            <a:ext cx="1938851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2 8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1 8 6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2 6 5 6 8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0-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1 8 2 9 9 7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</p:txBody>
      </p:sp>
      <p:cxnSp>
        <p:nvCxnSpPr>
          <p:cNvPr id="48" name="直線箭頭接點 6">
            <a:extLst>
              <a:ext uri="{FF2B5EF4-FFF2-40B4-BE49-F238E27FC236}">
                <a16:creationId xmlns:a16="http://schemas.microsoft.com/office/drawing/2014/main" id="{CE3E98A1-5869-4E37-B6C4-C24991AF13C1}"/>
              </a:ext>
            </a:extLst>
          </p:cNvPr>
          <p:cNvCxnSpPr>
            <a:cxnSpLocks/>
          </p:cNvCxnSpPr>
          <p:nvPr/>
        </p:nvCxnSpPr>
        <p:spPr>
          <a:xfrm>
            <a:off x="848079" y="2829084"/>
            <a:ext cx="48414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8">
            <a:extLst>
              <a:ext uri="{FF2B5EF4-FFF2-40B4-BE49-F238E27FC236}">
                <a16:creationId xmlns:a16="http://schemas.microsoft.com/office/drawing/2014/main" id="{64B6BC78-888F-47DD-92AA-21A1A179E56A}"/>
              </a:ext>
            </a:extLst>
          </p:cNvPr>
          <p:cNvSpPr txBox="1"/>
          <p:nvPr/>
        </p:nvSpPr>
        <p:spPr>
          <a:xfrm>
            <a:off x="-43387" y="2651870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b="1" dirty="0">
                <a:solidFill>
                  <a:schemeClr val="accent1"/>
                </a:solidFill>
              </a:rPr>
              <a:t>Root</a:t>
            </a:r>
            <a:endParaRPr kumimoji="1" lang="zh-TW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5003697-84C3-4301-AD3A-F3670B2FC459}"/>
              </a:ext>
            </a:extLst>
          </p:cNvPr>
          <p:cNvSpPr/>
          <p:nvPr/>
        </p:nvSpPr>
        <p:spPr>
          <a:xfrm>
            <a:off x="1332222" y="2711695"/>
            <a:ext cx="248808" cy="23477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796B5-D668-D14C-BAC9-3BB8974F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2 (Output)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046001-43D4-5948-95ED-1FF887AAF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Path (1) : 2 6 5 5 2 8 -1 -&gt; sum = ꝏ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(2) : 2 6 5 5 2 9 9 7 -&gt; sum = 45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(3) : 2 6 5 6 8 4 6 8 1 -&gt; sum = 46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(4) : 2 -1 8 2 -&gt; sum = ꝏ</a:t>
            </a:r>
          </a:p>
          <a:p>
            <a:endParaRPr kumimoji="1" lang="en-US" altLang="zh-TW" dirty="0">
              <a:solidFill>
                <a:schemeClr val="tx1"/>
              </a:solidFill>
            </a:endParaRPr>
          </a:p>
          <a:p>
            <a:r>
              <a:rPr kumimoji="1" lang="en-US" altLang="zh-TW" dirty="0">
                <a:solidFill>
                  <a:schemeClr val="tx1"/>
                </a:solidFill>
              </a:rPr>
              <a:t>Since Path (1), Path (4) have dead road, the shortest distance will be Path (2), hence, the output is 45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2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42756-8525-4554-940B-ED8BFD59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Timeline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CD95A2-2EDA-48BC-A5D2-096305DCE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HW3 Registration: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4/28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9:00 a.m. - 4/29 9:00 a.m.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HW3 Deadline: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5/10 12:00 p.m.</a:t>
            </a:r>
          </a:p>
          <a:p>
            <a:r>
              <a:rPr lang="en-US" dirty="0"/>
              <a:t>Quiz3: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5/10 18:30 p.m. - 20:30 p.m.</a:t>
            </a:r>
          </a:p>
        </p:txBody>
      </p:sp>
    </p:spTree>
    <p:extLst>
      <p:ext uri="{BB962C8B-B14F-4D97-AF65-F5344CB8AC3E}">
        <p14:creationId xmlns:p14="http://schemas.microsoft.com/office/powerpoint/2010/main" val="283845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17B0-5EDF-4528-9ED7-E324A022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91B17-10C1-490D-B739-3AA920548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Thanks for your help, now </a:t>
            </a:r>
            <a:r>
              <a:rPr lang="en-US" sz="2400" dirty="0" err="1"/>
              <a:t>Sia</a:t>
            </a:r>
            <a:r>
              <a:rPr lang="en-US" sz="2400" dirty="0"/>
              <a:t> has already found the shortest path back home.</a:t>
            </a:r>
          </a:p>
          <a:p>
            <a:r>
              <a:rPr lang="en-US" sz="2400" dirty="0"/>
              <a:t>However, due to the lack of water, </a:t>
            </a:r>
            <a:r>
              <a:rPr lang="en-US" sz="2400" dirty="0" err="1"/>
              <a:t>Sia</a:t>
            </a:r>
            <a:r>
              <a:rPr lang="en-US" sz="2400" dirty="0"/>
              <a:t> may not able to directly choose the shortest path you found previously.</a:t>
            </a:r>
          </a:p>
          <a:p>
            <a:r>
              <a:rPr lang="en-US" sz="2400" dirty="0"/>
              <a:t>This time, please help her find out the shortest path with enough water supply.</a:t>
            </a:r>
          </a:p>
        </p:txBody>
      </p:sp>
    </p:spTree>
    <p:extLst>
      <p:ext uri="{BB962C8B-B14F-4D97-AF65-F5344CB8AC3E}">
        <p14:creationId xmlns:p14="http://schemas.microsoft.com/office/powerpoint/2010/main" val="201082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9CFEF-BF46-B44B-961D-E0B05ACA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ECD1D5-D89D-7544-A5F4-BAC4841C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417650"/>
            <a:ext cx="7583027" cy="5078153"/>
          </a:xfrm>
        </p:spPr>
        <p:txBody>
          <a:bodyPr/>
          <a:lstStyle/>
          <a:p>
            <a:r>
              <a:rPr lang="en-US" altLang="zh-TW" dirty="0"/>
              <a:t>Input</a:t>
            </a:r>
          </a:p>
          <a:p>
            <a:pPr lvl="1"/>
            <a:r>
              <a:rPr lang="en-US" altLang="zh-TW" dirty="0"/>
              <a:t>A pair of row &amp; column of 2 matrix</a:t>
            </a:r>
          </a:p>
          <a:p>
            <a:pPr lvl="1"/>
            <a:r>
              <a:rPr lang="en-US" altLang="zh-TW" dirty="0"/>
              <a:t>A starting position </a:t>
            </a:r>
          </a:p>
          <a:p>
            <a:pPr lvl="1"/>
            <a:r>
              <a:rPr lang="en-US" altLang="zh-TW" dirty="0"/>
              <a:t>A matrix of digits (path)</a:t>
            </a:r>
          </a:p>
          <a:p>
            <a:pPr lvl="1"/>
            <a:r>
              <a:rPr lang="en-US" altLang="zh-TW" dirty="0"/>
              <a:t>A matrix of digits (water supply)</a:t>
            </a:r>
          </a:p>
          <a:p>
            <a:r>
              <a:rPr lang="en-US" altLang="zh-TW" dirty="0"/>
              <a:t>Task</a:t>
            </a:r>
          </a:p>
          <a:p>
            <a:pPr lvl="1"/>
            <a:r>
              <a:rPr lang="en-US" altLang="zh-TW" dirty="0"/>
              <a:t>Convert nonzero digits in matrix into a tree </a:t>
            </a:r>
          </a:p>
          <a:p>
            <a:pPr lvl="1"/>
            <a:r>
              <a:rPr lang="en-US" altLang="zh-TW" dirty="0"/>
              <a:t>The input matrix guarantees no cycle </a:t>
            </a:r>
          </a:p>
          <a:p>
            <a:r>
              <a:rPr lang="en-US" altLang="zh-TW" dirty="0"/>
              <a:t>Output</a:t>
            </a:r>
          </a:p>
          <a:p>
            <a:pPr lvl="1"/>
            <a:r>
              <a:rPr lang="en-US" altLang="zh-TW" dirty="0"/>
              <a:t>The distance of the shortest path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734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D5918-80F0-7D40-81A2-88B71A8F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Specification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D2876F-21D8-A848-A121-3EDE5625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463326"/>
            <a:ext cx="7486811" cy="4937474"/>
          </a:xfrm>
        </p:spPr>
        <p:txBody>
          <a:bodyPr/>
          <a:lstStyle/>
          <a:p>
            <a:r>
              <a:rPr lang="en-US" altLang="zh-TW" dirty="0"/>
              <a:t>Each cell in the matrix contains a digit value (range: -1, 0, 1, 2… 9) </a:t>
            </a:r>
          </a:p>
          <a:p>
            <a:pPr lvl="1"/>
            <a:r>
              <a:rPr lang="en-US" altLang="zh-TW" dirty="0"/>
              <a:t>-1 represents dead road</a:t>
            </a:r>
          </a:p>
          <a:p>
            <a:pPr lvl="1"/>
            <a:r>
              <a:rPr lang="en-US" altLang="zh-TW" dirty="0"/>
              <a:t>0 represents no road</a:t>
            </a:r>
          </a:p>
          <a:p>
            <a:pPr lvl="1"/>
            <a:r>
              <a:rPr lang="en-US" altLang="zh-TW" dirty="0"/>
              <a:t>1 – 9 represent distance of the road</a:t>
            </a:r>
          </a:p>
          <a:p>
            <a:pPr lvl="1"/>
            <a:r>
              <a:rPr lang="en-US" altLang="zh-TW" dirty="0"/>
              <a:t>Each cell can only be visited at most once </a:t>
            </a:r>
          </a:p>
          <a:p>
            <a:r>
              <a:rPr lang="en-US" altLang="zh-TW" dirty="0"/>
              <a:t>The starting position represents the root</a:t>
            </a:r>
          </a:p>
          <a:p>
            <a:pPr lvl="1"/>
            <a:r>
              <a:rPr lang="en-US" altLang="zh-TW" dirty="0"/>
              <a:t>Root cannot be NULL (i.e., 0) </a:t>
            </a:r>
          </a:p>
          <a:p>
            <a:r>
              <a:rPr lang="en-US" altLang="zh-TW" dirty="0"/>
              <a:t>Each node in the tree can have up to 4 children: Left, Down, Right, Up</a:t>
            </a:r>
          </a:p>
        </p:txBody>
      </p:sp>
    </p:spTree>
    <p:extLst>
      <p:ext uri="{BB962C8B-B14F-4D97-AF65-F5344CB8AC3E}">
        <p14:creationId xmlns:p14="http://schemas.microsoft.com/office/powerpoint/2010/main" val="90145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51122-BD72-0949-9E9D-5C3EB1C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1 (Input)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44B9D5-265A-1347-AC92-60205374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831451"/>
            <a:ext cx="7941534" cy="424850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7 7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Row &amp; Column of the Matrix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1 3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Position of the Starting Point (X and Y)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0 0 0 0 0 0 0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2D Matrix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2 8 0 1 8 6 0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0 2 0 0 0 4 0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0 2 6 5 6 8 0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0 0 0 5 0 0 0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0 1 8 2 9 9 7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0 0 0 0 0 0 0</a:t>
            </a:r>
          </a:p>
        </p:txBody>
      </p:sp>
    </p:spTree>
    <p:extLst>
      <p:ext uri="{BB962C8B-B14F-4D97-AF65-F5344CB8AC3E}">
        <p14:creationId xmlns:p14="http://schemas.microsoft.com/office/powerpoint/2010/main" val="268822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D5918-80F0-7D40-81A2-88B71A8F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Specification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D2876F-21D8-A848-A121-3EDE5625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562" y="1439567"/>
            <a:ext cx="8847438" cy="3120554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dirty="0"/>
              <a:t>Take the figure as an example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dirty="0"/>
              <a:t>The root is 2, and it has two children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dirty="0"/>
              <a:t>Up for 2 and right for 6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dirty="0"/>
              <a:t>The right child of the root only has one right child (5)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dirty="0"/>
              <a:t>Since the left cell is visited (root)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951623-A3D0-F64B-BFB1-BA13570CAC3E}"/>
              </a:ext>
            </a:extLst>
          </p:cNvPr>
          <p:cNvSpPr/>
          <p:nvPr/>
        </p:nvSpPr>
        <p:spPr>
          <a:xfrm>
            <a:off x="3667684" y="4582038"/>
            <a:ext cx="1938851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2 8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1 8 6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2 6 5 6 8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1 8 2 9 9 7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A7F1CC3-52AF-174C-8A22-F633E662395B}"/>
              </a:ext>
            </a:extLst>
          </p:cNvPr>
          <p:cNvCxnSpPr>
            <a:cxnSpLocks/>
          </p:cNvCxnSpPr>
          <p:nvPr/>
        </p:nvCxnSpPr>
        <p:spPr>
          <a:xfrm flipV="1">
            <a:off x="2731325" y="5597700"/>
            <a:ext cx="1293447" cy="74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7447D6-298D-9044-B63C-709B06DB8CDC}"/>
              </a:ext>
            </a:extLst>
          </p:cNvPr>
          <p:cNvSpPr txBox="1"/>
          <p:nvPr/>
        </p:nvSpPr>
        <p:spPr>
          <a:xfrm>
            <a:off x="1710047" y="542048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b="1" dirty="0">
                <a:solidFill>
                  <a:schemeClr val="accent1"/>
                </a:solidFill>
              </a:rPr>
              <a:t>Root</a:t>
            </a:r>
            <a:endParaRPr kumimoji="1" lang="zh-TW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29C5FD-13BF-4DD1-8CAC-3AE965F81857}"/>
              </a:ext>
            </a:extLst>
          </p:cNvPr>
          <p:cNvSpPr/>
          <p:nvPr/>
        </p:nvSpPr>
        <p:spPr>
          <a:xfrm>
            <a:off x="4024772" y="5480311"/>
            <a:ext cx="248808" cy="23477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5DFC4-8E33-4049-ABDE-57AB9F9D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274650"/>
            <a:ext cx="2906405" cy="1143000"/>
          </a:xfrm>
        </p:spPr>
        <p:txBody>
          <a:bodyPr/>
          <a:lstStyle/>
          <a:p>
            <a:r>
              <a:rPr kumimoji="1" lang="en-US" altLang="zh-TW" dirty="0"/>
              <a:t>Example 1</a:t>
            </a:r>
            <a:endParaRPr kumimoji="1" lang="zh-TW" altLang="en-US" dirty="0"/>
          </a:p>
        </p:txBody>
      </p:sp>
      <p:graphicFrame>
        <p:nvGraphicFramePr>
          <p:cNvPr id="372" name="表格 371">
            <a:extLst>
              <a:ext uri="{FF2B5EF4-FFF2-40B4-BE49-F238E27FC236}">
                <a16:creationId xmlns:a16="http://schemas.microsoft.com/office/drawing/2014/main" id="{861BC6F2-7171-0249-AD51-3F5C2E8211F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89589056"/>
              </p:ext>
            </p:extLst>
          </p:nvPr>
        </p:nvGraphicFramePr>
        <p:xfrm>
          <a:off x="5383465" y="108400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3" name="表格 372">
            <a:extLst>
              <a:ext uri="{FF2B5EF4-FFF2-40B4-BE49-F238E27FC236}">
                <a16:creationId xmlns:a16="http://schemas.microsoft.com/office/drawing/2014/main" id="{A0134064-6145-034D-9069-708480D8DCF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8244698"/>
              </p:ext>
            </p:extLst>
          </p:nvPr>
        </p:nvGraphicFramePr>
        <p:xfrm>
          <a:off x="5803063" y="871397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6" name="表格 375">
            <a:extLst>
              <a:ext uri="{FF2B5EF4-FFF2-40B4-BE49-F238E27FC236}">
                <a16:creationId xmlns:a16="http://schemas.microsoft.com/office/drawing/2014/main" id="{FE2B291B-FF54-AF44-9905-E32AAD3EDE9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5281"/>
              </p:ext>
            </p:extLst>
          </p:nvPr>
        </p:nvGraphicFramePr>
        <p:xfrm>
          <a:off x="6638295" y="3151548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7" name="表格 376">
            <a:extLst>
              <a:ext uri="{FF2B5EF4-FFF2-40B4-BE49-F238E27FC236}">
                <a16:creationId xmlns:a16="http://schemas.microsoft.com/office/drawing/2014/main" id="{5CC968C6-604E-1E4C-BE99-0718BB5C45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97579029"/>
              </p:ext>
            </p:extLst>
          </p:nvPr>
        </p:nvGraphicFramePr>
        <p:xfrm>
          <a:off x="4773867" y="239297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8" name="表格 377">
            <a:extLst>
              <a:ext uri="{FF2B5EF4-FFF2-40B4-BE49-F238E27FC236}">
                <a16:creationId xmlns:a16="http://schemas.microsoft.com/office/drawing/2014/main" id="{573C5872-6553-B44E-8654-983CEF79763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90448517"/>
              </p:ext>
            </p:extLst>
          </p:nvPr>
        </p:nvGraphicFramePr>
        <p:xfrm>
          <a:off x="6278077" y="239297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79" name="表格 378">
            <a:extLst>
              <a:ext uri="{FF2B5EF4-FFF2-40B4-BE49-F238E27FC236}">
                <a16:creationId xmlns:a16="http://schemas.microsoft.com/office/drawing/2014/main" id="{1CD191DD-A77D-B547-995F-A84320FAB8B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2844288"/>
              </p:ext>
            </p:extLst>
          </p:nvPr>
        </p:nvGraphicFramePr>
        <p:xfrm>
          <a:off x="7672118" y="2397391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0" name="表格 379">
            <a:extLst>
              <a:ext uri="{FF2B5EF4-FFF2-40B4-BE49-F238E27FC236}">
                <a16:creationId xmlns:a16="http://schemas.microsoft.com/office/drawing/2014/main" id="{958608B8-E72C-A54C-808B-CA2645EACE0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68366960"/>
              </p:ext>
            </p:extLst>
          </p:nvPr>
        </p:nvGraphicFramePr>
        <p:xfrm>
          <a:off x="8072909" y="1634394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1" name="表格 380">
            <a:extLst>
              <a:ext uri="{FF2B5EF4-FFF2-40B4-BE49-F238E27FC236}">
                <a16:creationId xmlns:a16="http://schemas.microsoft.com/office/drawing/2014/main" id="{0E96979B-3262-6447-B145-4B34F97E89A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15296374"/>
              </p:ext>
            </p:extLst>
          </p:nvPr>
        </p:nvGraphicFramePr>
        <p:xfrm>
          <a:off x="6163281" y="1634394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2" name="表格 381">
            <a:extLst>
              <a:ext uri="{FF2B5EF4-FFF2-40B4-BE49-F238E27FC236}">
                <a16:creationId xmlns:a16="http://schemas.microsoft.com/office/drawing/2014/main" id="{29B94CCA-0B85-4B45-93EF-1838A22BC19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20694723"/>
              </p:ext>
            </p:extLst>
          </p:nvPr>
        </p:nvGraphicFramePr>
        <p:xfrm>
          <a:off x="7672118" y="871397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4" name="表格 383">
            <a:extLst>
              <a:ext uri="{FF2B5EF4-FFF2-40B4-BE49-F238E27FC236}">
                <a16:creationId xmlns:a16="http://schemas.microsoft.com/office/drawing/2014/main" id="{E6AAA724-ED1A-D74A-8AC7-FDA2F530F4D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67941833"/>
              </p:ext>
            </p:extLst>
          </p:nvPr>
        </p:nvGraphicFramePr>
        <p:xfrm>
          <a:off x="6998513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5" name="表格 384">
            <a:extLst>
              <a:ext uri="{FF2B5EF4-FFF2-40B4-BE49-F238E27FC236}">
                <a16:creationId xmlns:a16="http://schemas.microsoft.com/office/drawing/2014/main" id="{EDFD3013-D2E9-D64F-9BE7-BA01D293763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4741211"/>
              </p:ext>
            </p:extLst>
          </p:nvPr>
        </p:nvGraphicFramePr>
        <p:xfrm>
          <a:off x="7358731" y="467754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6" name="表格 385">
            <a:extLst>
              <a:ext uri="{FF2B5EF4-FFF2-40B4-BE49-F238E27FC236}">
                <a16:creationId xmlns:a16="http://schemas.microsoft.com/office/drawing/2014/main" id="{E519E70A-2CCB-CC42-AEE1-FF495EC642C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87666333"/>
              </p:ext>
            </p:extLst>
          </p:nvPr>
        </p:nvGraphicFramePr>
        <p:xfrm>
          <a:off x="6957212" y="5431699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7" name="表格 386">
            <a:extLst>
              <a:ext uri="{FF2B5EF4-FFF2-40B4-BE49-F238E27FC236}">
                <a16:creationId xmlns:a16="http://schemas.microsoft.com/office/drawing/2014/main" id="{B4C19783-055E-3147-AA00-D9E8132E116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37302017"/>
              </p:ext>
            </p:extLst>
          </p:nvPr>
        </p:nvGraphicFramePr>
        <p:xfrm>
          <a:off x="6631337" y="6185856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8" name="表格 387">
            <a:extLst>
              <a:ext uri="{FF2B5EF4-FFF2-40B4-BE49-F238E27FC236}">
                <a16:creationId xmlns:a16="http://schemas.microsoft.com/office/drawing/2014/main" id="{04DE6CEA-C82C-7446-BB1B-94C9F0BEB86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19582954"/>
              </p:ext>
            </p:extLst>
          </p:nvPr>
        </p:nvGraphicFramePr>
        <p:xfrm>
          <a:off x="4413649" y="3151548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89" name="表格 388">
            <a:extLst>
              <a:ext uri="{FF2B5EF4-FFF2-40B4-BE49-F238E27FC236}">
                <a16:creationId xmlns:a16="http://schemas.microsoft.com/office/drawing/2014/main" id="{062DF784-9524-384D-81E8-9DFF131B841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74714075"/>
              </p:ext>
            </p:extLst>
          </p:nvPr>
        </p:nvGraphicFramePr>
        <p:xfrm>
          <a:off x="3693213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8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0" name="表格 389">
            <a:extLst>
              <a:ext uri="{FF2B5EF4-FFF2-40B4-BE49-F238E27FC236}">
                <a16:creationId xmlns:a16="http://schemas.microsoft.com/office/drawing/2014/main" id="{0706D52A-6D09-F94E-B226-31C648A079C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77757480"/>
              </p:ext>
            </p:extLst>
          </p:nvPr>
        </p:nvGraphicFramePr>
        <p:xfrm>
          <a:off x="4773867" y="3910125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9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1" name="表格 390">
            <a:extLst>
              <a:ext uri="{FF2B5EF4-FFF2-40B4-BE49-F238E27FC236}">
                <a16:creationId xmlns:a16="http://schemas.microsoft.com/office/drawing/2014/main" id="{DE763707-94FF-4047-850C-B0B87E0EB14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01000028"/>
              </p:ext>
            </p:extLst>
          </p:nvPr>
        </p:nvGraphicFramePr>
        <p:xfrm>
          <a:off x="5134085" y="46687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9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2" name="表格 391">
            <a:extLst>
              <a:ext uri="{FF2B5EF4-FFF2-40B4-BE49-F238E27FC236}">
                <a16:creationId xmlns:a16="http://schemas.microsoft.com/office/drawing/2014/main" id="{0D5270DA-7F25-A547-9D4C-1BB0BADBA1F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13327774"/>
              </p:ext>
            </p:extLst>
          </p:nvPr>
        </p:nvGraphicFramePr>
        <p:xfrm>
          <a:off x="5494303" y="54331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7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graphicFrame>
        <p:nvGraphicFramePr>
          <p:cNvPr id="393" name="表格 392">
            <a:extLst>
              <a:ext uri="{FF2B5EF4-FFF2-40B4-BE49-F238E27FC236}">
                <a16:creationId xmlns:a16="http://schemas.microsoft.com/office/drawing/2014/main" id="{FBBD7247-D075-DC49-969D-60DB2A92E10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40432474"/>
              </p:ext>
            </p:extLst>
          </p:nvPr>
        </p:nvGraphicFramePr>
        <p:xfrm>
          <a:off x="3340899" y="4668702"/>
          <a:ext cx="720436" cy="436114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180109">
                  <a:extLst>
                    <a:ext uri="{9D8B030D-6E8A-4147-A177-3AD203B41FA5}">
                      <a16:colId xmlns:a16="http://schemas.microsoft.com/office/drawing/2014/main" val="2548248738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79336274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244401219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1923713237"/>
                    </a:ext>
                  </a:extLst>
                </a:gridCol>
              </a:tblGrid>
              <a:tr h="2210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 marL="64008" marR="64008" marT="39036" marB="39036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1202"/>
                  </a:ext>
                </a:extLst>
              </a:tr>
              <a:tr h="205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L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D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R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U</a:t>
                      </a:r>
                      <a:endParaRPr lang="zh-TW" altLang="en-US" sz="1000" dirty="0"/>
                    </a:p>
                  </a:txBody>
                  <a:tcPr marL="64008" marR="64008" marT="24749" marB="24749"/>
                </a:tc>
                <a:extLst>
                  <a:ext uri="{0D108BD9-81ED-4DB2-BD59-A6C34878D82A}">
                    <a16:rowId xmlns:a16="http://schemas.microsoft.com/office/drawing/2014/main" val="1040295882"/>
                  </a:ext>
                </a:extLst>
              </a:tr>
            </a:tbl>
          </a:graphicData>
        </a:graphic>
      </p:graphicFrame>
      <p:cxnSp>
        <p:nvCxnSpPr>
          <p:cNvPr id="395" name="直線箭頭接點 394">
            <a:extLst>
              <a:ext uri="{FF2B5EF4-FFF2-40B4-BE49-F238E27FC236}">
                <a16:creationId xmlns:a16="http://schemas.microsoft.com/office/drawing/2014/main" id="{9EBD03D8-C2FD-AC4D-8CBB-BFCDEA36294A}"/>
              </a:ext>
            </a:extLst>
          </p:cNvPr>
          <p:cNvCxnSpPr>
            <a:cxnSpLocks/>
            <a:endCxn id="382" idx="0"/>
          </p:cNvCxnSpPr>
          <p:nvPr/>
        </p:nvCxnSpPr>
        <p:spPr>
          <a:xfrm>
            <a:off x="6008914" y="439387"/>
            <a:ext cx="2023422" cy="43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箭頭接點 395">
            <a:extLst>
              <a:ext uri="{FF2B5EF4-FFF2-40B4-BE49-F238E27FC236}">
                <a16:creationId xmlns:a16="http://schemas.microsoft.com/office/drawing/2014/main" id="{508F041B-CFDD-0848-9BD2-DED516737EA2}"/>
              </a:ext>
            </a:extLst>
          </p:cNvPr>
          <p:cNvCxnSpPr>
            <a:cxnSpLocks/>
            <a:endCxn id="373" idx="0"/>
          </p:cNvCxnSpPr>
          <p:nvPr/>
        </p:nvCxnSpPr>
        <p:spPr>
          <a:xfrm>
            <a:off x="5830760" y="448069"/>
            <a:ext cx="332521" cy="42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箭頭接點 398">
            <a:extLst>
              <a:ext uri="{FF2B5EF4-FFF2-40B4-BE49-F238E27FC236}">
                <a16:creationId xmlns:a16="http://schemas.microsoft.com/office/drawing/2014/main" id="{AA2536DC-3025-EF46-ABBA-F6EC9E7F4750}"/>
              </a:ext>
            </a:extLst>
          </p:cNvPr>
          <p:cNvCxnSpPr>
            <a:cxnSpLocks/>
            <a:endCxn id="381" idx="0"/>
          </p:cNvCxnSpPr>
          <p:nvPr/>
        </p:nvCxnSpPr>
        <p:spPr>
          <a:xfrm>
            <a:off x="6278064" y="1193208"/>
            <a:ext cx="245435" cy="44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箭頭接點 400">
            <a:extLst>
              <a:ext uri="{FF2B5EF4-FFF2-40B4-BE49-F238E27FC236}">
                <a16:creationId xmlns:a16="http://schemas.microsoft.com/office/drawing/2014/main" id="{16698B82-8966-5D46-88E4-F89592F09668}"/>
              </a:ext>
            </a:extLst>
          </p:cNvPr>
          <p:cNvCxnSpPr>
            <a:cxnSpLocks/>
            <a:endCxn id="380" idx="0"/>
          </p:cNvCxnSpPr>
          <p:nvPr/>
        </p:nvCxnSpPr>
        <p:spPr>
          <a:xfrm>
            <a:off x="8306734" y="1190672"/>
            <a:ext cx="126393" cy="4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箭頭接點 402">
            <a:extLst>
              <a:ext uri="{FF2B5EF4-FFF2-40B4-BE49-F238E27FC236}">
                <a16:creationId xmlns:a16="http://schemas.microsoft.com/office/drawing/2014/main" id="{E21F73B5-FE12-C640-B39E-599D47A22ED3}"/>
              </a:ext>
            </a:extLst>
          </p:cNvPr>
          <p:cNvCxnSpPr>
            <a:cxnSpLocks/>
            <a:endCxn id="379" idx="0"/>
          </p:cNvCxnSpPr>
          <p:nvPr/>
        </p:nvCxnSpPr>
        <p:spPr>
          <a:xfrm flipH="1">
            <a:off x="8032336" y="1950843"/>
            <a:ext cx="142012" cy="44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D9684FB1-4458-5B4D-931C-112FD95B7A82}"/>
              </a:ext>
            </a:extLst>
          </p:cNvPr>
          <p:cNvCxnSpPr>
            <a:cxnSpLocks/>
            <a:endCxn id="377" idx="0"/>
          </p:cNvCxnSpPr>
          <p:nvPr/>
        </p:nvCxnSpPr>
        <p:spPr>
          <a:xfrm flipH="1">
            <a:off x="5134085" y="2006256"/>
            <a:ext cx="1296330" cy="38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箭頭接點 406">
            <a:extLst>
              <a:ext uri="{FF2B5EF4-FFF2-40B4-BE49-F238E27FC236}">
                <a16:creationId xmlns:a16="http://schemas.microsoft.com/office/drawing/2014/main" id="{CD611670-7D90-8140-BE5C-499889100D29}"/>
              </a:ext>
            </a:extLst>
          </p:cNvPr>
          <p:cNvCxnSpPr>
            <a:cxnSpLocks/>
            <a:endCxn id="378" idx="0"/>
          </p:cNvCxnSpPr>
          <p:nvPr/>
        </p:nvCxnSpPr>
        <p:spPr>
          <a:xfrm>
            <a:off x="6631337" y="1997416"/>
            <a:ext cx="6958" cy="3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箭頭接點 408">
            <a:extLst>
              <a:ext uri="{FF2B5EF4-FFF2-40B4-BE49-F238E27FC236}">
                <a16:creationId xmlns:a16="http://schemas.microsoft.com/office/drawing/2014/main" id="{E84F738B-358C-584F-A7C1-B782BFC842FA}"/>
              </a:ext>
            </a:extLst>
          </p:cNvPr>
          <p:cNvCxnSpPr>
            <a:cxnSpLocks/>
            <a:endCxn id="388" idx="0"/>
          </p:cNvCxnSpPr>
          <p:nvPr/>
        </p:nvCxnSpPr>
        <p:spPr>
          <a:xfrm flipH="1">
            <a:off x="4773867" y="2764833"/>
            <a:ext cx="256278" cy="38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箭頭接點 410">
            <a:extLst>
              <a:ext uri="{FF2B5EF4-FFF2-40B4-BE49-F238E27FC236}">
                <a16:creationId xmlns:a16="http://schemas.microsoft.com/office/drawing/2014/main" id="{16933844-D442-5446-B2E3-BA9056244DCC}"/>
              </a:ext>
            </a:extLst>
          </p:cNvPr>
          <p:cNvCxnSpPr>
            <a:cxnSpLocks/>
            <a:endCxn id="389" idx="0"/>
          </p:cNvCxnSpPr>
          <p:nvPr/>
        </p:nvCxnSpPr>
        <p:spPr>
          <a:xfrm flipH="1">
            <a:off x="4053431" y="3555536"/>
            <a:ext cx="459192" cy="3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箭頭接點 413">
            <a:extLst>
              <a:ext uri="{FF2B5EF4-FFF2-40B4-BE49-F238E27FC236}">
                <a16:creationId xmlns:a16="http://schemas.microsoft.com/office/drawing/2014/main" id="{24E876BD-434F-314B-9E27-5D51272F59C0}"/>
              </a:ext>
            </a:extLst>
          </p:cNvPr>
          <p:cNvCxnSpPr>
            <a:cxnSpLocks/>
            <a:endCxn id="390" idx="0"/>
          </p:cNvCxnSpPr>
          <p:nvPr/>
        </p:nvCxnSpPr>
        <p:spPr>
          <a:xfrm>
            <a:off x="4862408" y="3538263"/>
            <a:ext cx="271677" cy="37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箭頭接點 415">
            <a:extLst>
              <a:ext uri="{FF2B5EF4-FFF2-40B4-BE49-F238E27FC236}">
                <a16:creationId xmlns:a16="http://schemas.microsoft.com/office/drawing/2014/main" id="{59AA4AEE-8BAC-A24A-A7EE-613AAA0EF577}"/>
              </a:ext>
            </a:extLst>
          </p:cNvPr>
          <p:cNvCxnSpPr>
            <a:cxnSpLocks/>
            <a:endCxn id="391" idx="0"/>
          </p:cNvCxnSpPr>
          <p:nvPr/>
        </p:nvCxnSpPr>
        <p:spPr>
          <a:xfrm>
            <a:off x="5222626" y="4227820"/>
            <a:ext cx="271677" cy="44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箭頭接點 417">
            <a:extLst>
              <a:ext uri="{FF2B5EF4-FFF2-40B4-BE49-F238E27FC236}">
                <a16:creationId xmlns:a16="http://schemas.microsoft.com/office/drawing/2014/main" id="{3184D6AF-0726-BA4E-A8DE-1D5756B97D52}"/>
              </a:ext>
            </a:extLst>
          </p:cNvPr>
          <p:cNvCxnSpPr>
            <a:cxnSpLocks/>
            <a:endCxn id="392" idx="0"/>
          </p:cNvCxnSpPr>
          <p:nvPr/>
        </p:nvCxnSpPr>
        <p:spPr>
          <a:xfrm>
            <a:off x="5612158" y="5048518"/>
            <a:ext cx="242363" cy="38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箭頭接點 419">
            <a:extLst>
              <a:ext uri="{FF2B5EF4-FFF2-40B4-BE49-F238E27FC236}">
                <a16:creationId xmlns:a16="http://schemas.microsoft.com/office/drawing/2014/main" id="{9F6FAC58-9E40-CA4D-AD47-7FE4ABAE477B}"/>
              </a:ext>
            </a:extLst>
          </p:cNvPr>
          <p:cNvCxnSpPr>
            <a:cxnSpLocks/>
            <a:endCxn id="384" idx="0"/>
          </p:cNvCxnSpPr>
          <p:nvPr/>
        </p:nvCxnSpPr>
        <p:spPr>
          <a:xfrm>
            <a:off x="7260856" y="3503753"/>
            <a:ext cx="97875" cy="4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箭頭接點 420">
            <a:extLst>
              <a:ext uri="{FF2B5EF4-FFF2-40B4-BE49-F238E27FC236}">
                <a16:creationId xmlns:a16="http://schemas.microsoft.com/office/drawing/2014/main" id="{FEE73C11-E923-3A46-B561-53128198814D}"/>
              </a:ext>
            </a:extLst>
          </p:cNvPr>
          <p:cNvCxnSpPr>
            <a:cxnSpLocks/>
            <a:endCxn id="376" idx="0"/>
          </p:cNvCxnSpPr>
          <p:nvPr/>
        </p:nvCxnSpPr>
        <p:spPr>
          <a:xfrm>
            <a:off x="6715759" y="2737749"/>
            <a:ext cx="282754" cy="41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箭頭接點 424">
            <a:extLst>
              <a:ext uri="{FF2B5EF4-FFF2-40B4-BE49-F238E27FC236}">
                <a16:creationId xmlns:a16="http://schemas.microsoft.com/office/drawing/2014/main" id="{810AAAA3-8B1F-1141-B2DC-3C3FFF5AD52D}"/>
              </a:ext>
            </a:extLst>
          </p:cNvPr>
          <p:cNvCxnSpPr>
            <a:cxnSpLocks/>
            <a:endCxn id="385" idx="0"/>
          </p:cNvCxnSpPr>
          <p:nvPr/>
        </p:nvCxnSpPr>
        <p:spPr>
          <a:xfrm>
            <a:off x="7623180" y="4245075"/>
            <a:ext cx="95769" cy="43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箭頭接點 426">
            <a:extLst>
              <a:ext uri="{FF2B5EF4-FFF2-40B4-BE49-F238E27FC236}">
                <a16:creationId xmlns:a16="http://schemas.microsoft.com/office/drawing/2014/main" id="{7CE16E88-642D-5C44-A895-8A96F2A18AE7}"/>
              </a:ext>
            </a:extLst>
          </p:cNvPr>
          <p:cNvCxnSpPr>
            <a:cxnSpLocks/>
            <a:endCxn id="386" idx="0"/>
          </p:cNvCxnSpPr>
          <p:nvPr/>
        </p:nvCxnSpPr>
        <p:spPr>
          <a:xfrm flipH="1">
            <a:off x="7317430" y="4968550"/>
            <a:ext cx="125124" cy="46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箭頭接點 428">
            <a:extLst>
              <a:ext uri="{FF2B5EF4-FFF2-40B4-BE49-F238E27FC236}">
                <a16:creationId xmlns:a16="http://schemas.microsoft.com/office/drawing/2014/main" id="{A5DE43EA-65B8-8847-B61D-F6FCE8ED3EA3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6991555" y="5690873"/>
            <a:ext cx="76916" cy="49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箭頭接點 430">
            <a:extLst>
              <a:ext uri="{FF2B5EF4-FFF2-40B4-BE49-F238E27FC236}">
                <a16:creationId xmlns:a16="http://schemas.microsoft.com/office/drawing/2014/main" id="{005C7BCB-667D-B544-ABF5-BD65DD0875D4}"/>
              </a:ext>
            </a:extLst>
          </p:cNvPr>
          <p:cNvCxnSpPr>
            <a:cxnSpLocks/>
            <a:endCxn id="393" idx="0"/>
          </p:cNvCxnSpPr>
          <p:nvPr/>
        </p:nvCxnSpPr>
        <p:spPr>
          <a:xfrm flipH="1">
            <a:off x="3701117" y="4227820"/>
            <a:ext cx="122718" cy="44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>
            <a:extLst>
              <a:ext uri="{FF2B5EF4-FFF2-40B4-BE49-F238E27FC236}">
                <a16:creationId xmlns:a16="http://schemas.microsoft.com/office/drawing/2014/main" id="{6B5CBE21-4A4A-FA40-ACD9-B6307D3BEBC3}"/>
              </a:ext>
            </a:extLst>
          </p:cNvPr>
          <p:cNvSpPr/>
          <p:nvPr/>
        </p:nvSpPr>
        <p:spPr>
          <a:xfrm>
            <a:off x="3529078" y="5465090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(1)</a:t>
            </a:r>
            <a:endParaRPr kumimoji="1" lang="zh-TW" altLang="en-US" sz="1800" b="1" dirty="0"/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6517588E-0533-614B-865E-3278AF69FA2C}"/>
              </a:ext>
            </a:extLst>
          </p:cNvPr>
          <p:cNvSpPr/>
          <p:nvPr/>
        </p:nvSpPr>
        <p:spPr>
          <a:xfrm>
            <a:off x="5621123" y="6219247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(2)</a:t>
            </a:r>
            <a:endParaRPr kumimoji="1" lang="zh-TW" altLang="en-US" sz="1800" b="1" dirty="0"/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3752DB12-F128-544F-9595-61EBCD261615}"/>
              </a:ext>
            </a:extLst>
          </p:cNvPr>
          <p:cNvSpPr/>
          <p:nvPr/>
        </p:nvSpPr>
        <p:spPr>
          <a:xfrm>
            <a:off x="7798938" y="3169958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(4)</a:t>
            </a:r>
            <a:endParaRPr kumimoji="1" lang="zh-TW" altLang="en-US" sz="1800" b="1" dirty="0"/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279DBDDC-139F-3142-BE77-4F647A11FA11}"/>
              </a:ext>
            </a:extLst>
          </p:cNvPr>
          <p:cNvSpPr/>
          <p:nvPr/>
        </p:nvSpPr>
        <p:spPr>
          <a:xfrm>
            <a:off x="7485551" y="6219247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800" b="1" dirty="0"/>
              <a:t>(3)</a:t>
            </a:r>
            <a:endParaRPr kumimoji="1" lang="zh-TW" altLang="en-US" sz="1800" b="1" dirty="0"/>
          </a:p>
        </p:txBody>
      </p:sp>
      <p:sp>
        <p:nvSpPr>
          <p:cNvPr id="47" name="矩形 4">
            <a:extLst>
              <a:ext uri="{FF2B5EF4-FFF2-40B4-BE49-F238E27FC236}">
                <a16:creationId xmlns:a16="http://schemas.microsoft.com/office/drawing/2014/main" id="{59B33174-F65C-41D3-BAAB-79EB024BA96A}"/>
              </a:ext>
            </a:extLst>
          </p:cNvPr>
          <p:cNvSpPr/>
          <p:nvPr/>
        </p:nvSpPr>
        <p:spPr>
          <a:xfrm>
            <a:off x="1009490" y="1472428"/>
            <a:ext cx="1938851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2 8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1 8 6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2 6 5 6 8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1 8 2 9 9 7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</p:txBody>
      </p:sp>
      <p:cxnSp>
        <p:nvCxnSpPr>
          <p:cNvPr id="48" name="直線箭頭接點 6">
            <a:extLst>
              <a:ext uri="{FF2B5EF4-FFF2-40B4-BE49-F238E27FC236}">
                <a16:creationId xmlns:a16="http://schemas.microsoft.com/office/drawing/2014/main" id="{DF1539A6-725B-412A-9252-6C351038CC72}"/>
              </a:ext>
            </a:extLst>
          </p:cNvPr>
          <p:cNvCxnSpPr>
            <a:cxnSpLocks/>
          </p:cNvCxnSpPr>
          <p:nvPr/>
        </p:nvCxnSpPr>
        <p:spPr>
          <a:xfrm>
            <a:off x="882435" y="2488090"/>
            <a:ext cx="48414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8">
            <a:extLst>
              <a:ext uri="{FF2B5EF4-FFF2-40B4-BE49-F238E27FC236}">
                <a16:creationId xmlns:a16="http://schemas.microsoft.com/office/drawing/2014/main" id="{7F594FEF-813B-4358-8926-4FE3BA6E4CFE}"/>
              </a:ext>
            </a:extLst>
          </p:cNvPr>
          <p:cNvSpPr txBox="1"/>
          <p:nvPr/>
        </p:nvSpPr>
        <p:spPr>
          <a:xfrm>
            <a:off x="-9031" y="231087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b="1" dirty="0">
                <a:solidFill>
                  <a:schemeClr val="accent1"/>
                </a:solidFill>
              </a:rPr>
              <a:t>Root</a:t>
            </a:r>
            <a:endParaRPr kumimoji="1" lang="zh-TW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4DF6D0B-7245-4255-8F2A-7FB0D5E2FF98}"/>
              </a:ext>
            </a:extLst>
          </p:cNvPr>
          <p:cNvSpPr/>
          <p:nvPr/>
        </p:nvSpPr>
        <p:spPr>
          <a:xfrm>
            <a:off x="1366578" y="2370701"/>
            <a:ext cx="248808" cy="23477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2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796B5-D668-D14C-BAC9-3BB8974F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1 (Output)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046001-43D4-5948-95ED-1FF887AAF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Path (1) : 2 6 5 5 2 8 1 -&gt; sum = 29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(2) : 2 6 5 5 2 9 9 7 -&gt; sum = 45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(3) : 2 6 5 6 8 4 6 8 1 -&gt; sum = 46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(4) : 2 2 8 2 -&gt; sum = 14</a:t>
            </a:r>
          </a:p>
          <a:p>
            <a:endParaRPr kumimoji="1" lang="en-US" altLang="zh-TW" dirty="0">
              <a:solidFill>
                <a:schemeClr val="tx1"/>
              </a:solidFill>
            </a:endParaRPr>
          </a:p>
          <a:p>
            <a:r>
              <a:rPr kumimoji="1" lang="en-US" altLang="zh-TW" dirty="0">
                <a:solidFill>
                  <a:schemeClr val="tx1"/>
                </a:solidFill>
              </a:rPr>
              <a:t>Since Path (4) has the shortest distance, the output will be 14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2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51122-BD72-0949-9E9D-5C3EB1C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2 (Input)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44B9D5-265A-1347-AC92-60205374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831451"/>
            <a:ext cx="7941534" cy="424850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7 7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Row &amp; Column of the Matrix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1 3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Position of the Starting Point (X and Y)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0 0 0 0 0 0 0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# 2D Matrix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2 8 0 1 8 6 0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0-1 0 0 0 4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0 2 6 5 6 8 0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0 0 0 5 0 0 0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0-1 8 2 9 9 7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0 0 0 0 0 0 0</a:t>
            </a: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E33211EF-7378-4E00-BF1F-0C9761302AD9}"/>
              </a:ext>
            </a:extLst>
          </p:cNvPr>
          <p:cNvSpPr/>
          <p:nvPr/>
        </p:nvSpPr>
        <p:spPr>
          <a:xfrm>
            <a:off x="5680344" y="4048634"/>
            <a:ext cx="1938851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2 8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1 8 6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2 6 5 6 8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0 0 0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0-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1 8 2 9 9 7</a:t>
            </a:r>
          </a:p>
          <a:p>
            <a:pPr algn="ctr"/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</p:txBody>
      </p:sp>
      <p:cxnSp>
        <p:nvCxnSpPr>
          <p:cNvPr id="5" name="直線箭頭接點 6">
            <a:extLst>
              <a:ext uri="{FF2B5EF4-FFF2-40B4-BE49-F238E27FC236}">
                <a16:creationId xmlns:a16="http://schemas.microsoft.com/office/drawing/2014/main" id="{05EB9177-9041-4EE1-B17C-51D51118663C}"/>
              </a:ext>
            </a:extLst>
          </p:cNvPr>
          <p:cNvCxnSpPr>
            <a:cxnSpLocks/>
          </p:cNvCxnSpPr>
          <p:nvPr/>
        </p:nvCxnSpPr>
        <p:spPr>
          <a:xfrm>
            <a:off x="5553289" y="5064296"/>
            <a:ext cx="48414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8">
            <a:extLst>
              <a:ext uri="{FF2B5EF4-FFF2-40B4-BE49-F238E27FC236}">
                <a16:creationId xmlns:a16="http://schemas.microsoft.com/office/drawing/2014/main" id="{9432EA18-4B6E-4876-B873-397D6DC9BCA1}"/>
              </a:ext>
            </a:extLst>
          </p:cNvPr>
          <p:cNvSpPr txBox="1"/>
          <p:nvPr/>
        </p:nvSpPr>
        <p:spPr>
          <a:xfrm>
            <a:off x="4661823" y="4887082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b="1" dirty="0">
                <a:solidFill>
                  <a:schemeClr val="accent1"/>
                </a:solidFill>
              </a:rPr>
              <a:t>Root</a:t>
            </a:r>
            <a:endParaRPr kumimoji="1" lang="zh-TW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107C83-EB48-490B-A33E-650751598D21}"/>
              </a:ext>
            </a:extLst>
          </p:cNvPr>
          <p:cNvSpPr/>
          <p:nvPr/>
        </p:nvSpPr>
        <p:spPr>
          <a:xfrm>
            <a:off x="6037432" y="4946907"/>
            <a:ext cx="248808" cy="23477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173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1059</Words>
  <Application>Microsoft Macintosh PowerPoint</Application>
  <PresentationFormat>如螢幕大小 (4:3)</PresentationFormat>
  <Paragraphs>303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Noto Sans Symbols</vt:lpstr>
      <vt:lpstr>Arial</vt:lpstr>
      <vt:lpstr>Calibri</vt:lpstr>
      <vt:lpstr>Consolas</vt:lpstr>
      <vt:lpstr>Wingdings</vt:lpstr>
      <vt:lpstr>Advantage</vt:lpstr>
      <vt:lpstr>The Shortest Way Back Home Ⅱ   Data Structures Quiz 3 Tree</vt:lpstr>
      <vt:lpstr>Background</vt:lpstr>
      <vt:lpstr>Overview</vt:lpstr>
      <vt:lpstr>Tree Specification</vt:lpstr>
      <vt:lpstr>Example 1 (Input)</vt:lpstr>
      <vt:lpstr>Tree Specification</vt:lpstr>
      <vt:lpstr>Example 1</vt:lpstr>
      <vt:lpstr>Example 1 (Output)</vt:lpstr>
      <vt:lpstr>Example 2 (Input)</vt:lpstr>
      <vt:lpstr>Example 2</vt:lpstr>
      <vt:lpstr>Example 2 (Output)</vt:lpstr>
      <vt:lpstr>HW3 Timeline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Puzzle   Data Structures Assignment 2 Stacks and Queues</dc:title>
  <dc:creator>烏小水</dc:creator>
  <cp:lastModifiedBy>Microsoft Office User</cp:lastModifiedBy>
  <cp:revision>540</cp:revision>
  <dcterms:modified xsi:type="dcterms:W3CDTF">2021-05-02T14:46:43Z</dcterms:modified>
</cp:coreProperties>
</file>