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10"/>
    <p:restoredTop sz="86425"/>
  </p:normalViewPr>
  <p:slideViewPr>
    <p:cSldViewPr snapToGrid="0" snapToObjects="1">
      <p:cViewPr>
        <p:scale>
          <a:sx n="100" d="100"/>
          <a:sy n="100" d="100"/>
        </p:scale>
        <p:origin x="248" y="13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2543-90E3-2941-955D-47EEACE9CDD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4EE5-87D4-6943-B109-EB50D3E64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3140" y="2807454"/>
            <a:ext cx="24643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Finance</a:t>
            </a:r>
            <a:endParaRPr lang="en-US" sz="4400" b="1" cap="none" spc="0" dirty="0">
              <a:ln w="635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0678" y="2706078"/>
            <a:ext cx="10294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rush Script MT" charset="0"/>
                <a:ea typeface="Brush Script MT" charset="0"/>
                <a:cs typeface="Brush Script MT" charset="0"/>
              </a:rPr>
              <a:t>Life</a:t>
            </a:r>
            <a:endParaRPr lang="en-US" sz="4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Brush Script MT" charset="0"/>
              <a:ea typeface="Brush Script MT" charset="0"/>
              <a:cs typeface="Brush Script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3470" y="2829188"/>
            <a:ext cx="17187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LingWai SC Medium" charset="-122"/>
                <a:ea typeface="LingWai SC Medium" charset="-122"/>
                <a:cs typeface="LingWai SC Medium" charset="-122"/>
              </a:rPr>
              <a:t>Leetcode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LingWai SC Medium" charset="-122"/>
              <a:ea typeface="LingWai SC Medium" charset="-122"/>
              <a:cs typeface="LingWai SC Medium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312" y="2721466"/>
            <a:ext cx="1330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Nanum Pen Script" charset="-127"/>
                <a:ea typeface="Nanum Pen Script" charset="-127"/>
                <a:cs typeface="Nanum Pen Script" charset="-127"/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7119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Brush Script MT</vt:lpstr>
      <vt:lpstr>Calibri</vt:lpstr>
      <vt:lpstr>Calibri Light</vt:lpstr>
      <vt:lpstr>LingWai SC Medium</vt:lpstr>
      <vt:lpstr>Nanum Pen Script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Liwei Wu</dc:creator>
  <cp:lastModifiedBy>Liwei Wu</cp:lastModifiedBy>
  <cp:revision>4</cp:revision>
  <dcterms:created xsi:type="dcterms:W3CDTF">2018-05-13T00:37:49Z</dcterms:created>
  <dcterms:modified xsi:type="dcterms:W3CDTF">2018-05-17T14:52:30Z</dcterms:modified>
</cp:coreProperties>
</file>