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Stock</a:t>
            </a:r>
            <a:r>
              <a:rPr/>
              <a:t> </a:t>
            </a:r>
            <a:r>
              <a:rPr/>
              <a:t>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国电南自:</a:t>
            </a:r>
            <a:r>
              <a:rPr/>
              <a:t> </a:t>
            </a:r>
            <a:r>
              <a:rPr/>
              <a:t>2019-03-09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2019-06-17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总结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国电南自 收盘 上涨,收盘价格每股 5.47 元,时间 2019-06-17.</a:t>
            </a:r>
          </a:p>
          <a:p>
            <a:pPr lvl="1"/>
            <a:r>
              <a:rPr/>
              <a:t>最高价: 5.47</a:t>
            </a:r>
          </a:p>
          <a:p>
            <a:pPr lvl="1"/>
            <a:r>
              <a:rPr/>
              <a:t>最低价: 5.4</a:t>
            </a:r>
          </a:p>
          <a:p>
            <a:pPr lvl="1"/>
            <a:r>
              <a:rPr/>
              <a:t>收盘价: 5.47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History</a:t>
            </a:r>
          </a:p>
        </p:txBody>
      </p:sp>
      <p:pic>
        <p:nvPicPr>
          <p:cNvPr descr="股票自动化分析报告之国电南自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Stock</a:t>
            </a:r>
            <a:r>
              <a:rPr/>
              <a:t> </a:t>
            </a:r>
            <a:r>
              <a:rPr/>
              <a:t>prices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国电南自</a:t>
            </a:r>
            <a:r>
              <a:rPr/>
              <a:t> </a:t>
            </a:r>
            <a:r>
              <a:rPr/>
              <a:t>最近一周表现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close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5.94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5.89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6.02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5.79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5.63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5.80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交易量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国电南自 今天的交易量是 15,939.3 日期 2019-06-17. 平均交易量 133,552.3 股.</a:t>
            </a:r>
          </a:p>
        </p:txBody>
      </p:sp>
      <p:pic>
        <p:nvPicPr>
          <p:cNvPr descr="股票自动化分析报告之国电南自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93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Trading</a:t>
            </a:r>
            <a:r>
              <a:rPr/>
              <a:t> </a:t>
            </a:r>
            <a:r>
              <a:rPr/>
              <a:t>volume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走势预测</a:t>
            </a:r>
            <a:r>
              <a:rPr/>
              <a:t> </a:t>
            </a:r>
            <a:r>
              <a:rPr/>
              <a:t>超级机器学习</a:t>
            </a:r>
          </a:p>
        </p:txBody>
      </p:sp>
      <p:pic>
        <p:nvPicPr>
          <p:cNvPr descr="股票自动化分析报告之国电南自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走势预测</a:t>
            </a:r>
            <a:r>
              <a:rPr/>
              <a:t> </a:t>
            </a:r>
            <a:r>
              <a:rPr/>
              <a:t>模拟人脑细胞预测</a:t>
            </a:r>
          </a:p>
        </p:txBody>
      </p:sp>
      <p:pic>
        <p:nvPicPr>
          <p:cNvPr descr="股票自动化分析报告之国电南自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走势预测</a:t>
            </a:r>
            <a:r>
              <a:rPr/>
              <a:t> </a:t>
            </a:r>
            <a:r>
              <a:rPr/>
              <a:t>AI人工智能预测</a:t>
            </a:r>
          </a:p>
        </p:txBody>
      </p:sp>
      <p:pic>
        <p:nvPicPr>
          <p:cNvPr descr="股票自动化分析报告之国电南自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Report</dc:title>
  <dc:creator/>
  <cp:keywords/>
  <dcterms:created xsi:type="dcterms:W3CDTF">2019-06-17T07:48:41Z</dcterms:created>
  <dcterms:modified xsi:type="dcterms:W3CDTF">2019-06-17T07:48:41Z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Summary</vt:lpwstr>
  </property>
</Properties>
</file>