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北大医药:</a:t>
            </a:r>
            <a:r>
              <a:rPr/>
              <a:t> </a:t>
            </a:r>
            <a:r>
              <a:rPr/>
              <a:t>2019-03-10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2019-06-18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北大医药 收盘 上涨,收盘价格每股 8.73 元,时间 2019-06-18.</a:t>
            </a:r>
          </a:p>
          <a:p>
            <a:pPr lvl="1"/>
            <a:r>
              <a:rPr/>
              <a:t>最高价: 8.76</a:t>
            </a:r>
          </a:p>
          <a:p>
            <a:pPr lvl="1"/>
            <a:r>
              <a:rPr/>
              <a:t>最低价: 8.65</a:t>
            </a:r>
          </a:p>
          <a:p>
            <a:pPr lvl="1"/>
            <a:r>
              <a:rPr/>
              <a:t>收盘价: 8.73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股票自动化分析报告之北大医药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北大医药</a:t>
            </a:r>
            <a:r>
              <a:rPr/>
              <a:t> </a:t>
            </a:r>
            <a:r>
              <a:rPr/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北大医药 今天的交易量是 16,865.63 日期 2019-06-18. 平均交易量 80,025.54 股.</a:t>
            </a:r>
          </a:p>
        </p:txBody>
      </p:sp>
      <p:pic>
        <p:nvPicPr>
          <p:cNvPr descr="股票自动化分析报告之北大医药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超级机器学习</a:t>
            </a:r>
          </a:p>
        </p:txBody>
      </p:sp>
      <p:pic>
        <p:nvPicPr>
          <p:cNvPr descr="股票自动化分析报告之北大医药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模拟人脑细胞预测</a:t>
            </a:r>
          </a:p>
        </p:txBody>
      </p:sp>
      <p:pic>
        <p:nvPicPr>
          <p:cNvPr descr="股票自动化分析报告之北大医药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AI人工智能预测</a:t>
            </a:r>
          </a:p>
        </p:txBody>
      </p:sp>
      <p:pic>
        <p:nvPicPr>
          <p:cNvPr descr="股票自动化分析报告之北大医药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2019-06-18T00:09:00Z</dcterms:created>
  <dcterms:modified xsi:type="dcterms:W3CDTF">2019-06-18T00:09:00Z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Summary</vt:lpwstr>
  </property>
</Properties>
</file>