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股票分析与预测报告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量化分析QuandlFinance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泉峰汽车:</a:t>
            </a:r>
            <a:r>
              <a:rPr/>
              <a:t> </a:t>
            </a:r>
            <a:r>
              <a:rPr/>
              <a:t>2019-05-20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2019-06-19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泉峰汽车 收盘 上涨,收盘价格每股 14.1 元,时间 2019-06-19.</a:t>
            </a:r>
          </a:p>
          <a:p>
            <a:pPr lvl="1"/>
            <a:r>
              <a:rPr/>
              <a:t>最高价: 14.1</a:t>
            </a:r>
          </a:p>
          <a:p>
            <a:pPr lvl="1"/>
            <a:r>
              <a:rPr/>
              <a:t>最低价: 11.75</a:t>
            </a:r>
          </a:p>
          <a:p>
            <a:pPr lvl="1"/>
            <a:r>
              <a:rPr/>
              <a:t>收盘价: 14.1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历史走势</a:t>
            </a:r>
          </a:p>
        </p:txBody>
      </p:sp>
      <p:pic>
        <p:nvPicPr>
          <p:cNvPr descr="股票自动化分析报告之泉峰汽车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泉峰汽车</a:t>
            </a:r>
            <a:r>
              <a:rPr/>
              <a:t> </a:t>
            </a:r>
            <a:r>
              <a:rPr/>
              <a:t>最近一周表现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20190611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32.59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32.59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交易量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泉峰汽车 今天的交易量是 834 日期 2019-06-19. 平均交易量 173,783.2 股.</a:t>
            </a:r>
          </a:p>
        </p:txBody>
      </p:sp>
      <p:pic>
        <p:nvPicPr>
          <p:cNvPr descr="股票自动化分析报告之泉峰汽车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超级机器学习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模拟人脑细胞预测</a:t>
            </a:r>
          </a:p>
        </p:txBody>
      </p:sp>
      <p:pic>
        <p:nvPicPr>
          <p:cNvPr descr="股票自动化分析报告之泉峰汽车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走势预测</a:t>
            </a:r>
            <a:r>
              <a:rPr/>
              <a:t> </a:t>
            </a:r>
            <a:r>
              <a:rPr/>
              <a:t>AI人工智能预测</a:t>
            </a:r>
          </a:p>
        </p:txBody>
      </p:sp>
      <p:pic>
        <p:nvPicPr>
          <p:cNvPr descr="股票自动化分析报告之泉峰汽车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股票分析与预测报告</dc:title>
  <dc:creator/>
  <cp:keywords/>
  <dcterms:created xsi:type="dcterms:W3CDTF">2019-06-19T08:33:40Z</dcterms:created>
  <dcterms:modified xsi:type="dcterms:W3CDTF">2019-06-19T08:33:40Z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量化分析QuandlFinance</vt:lpwstr>
  </property>
</Properties>
</file>