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泰山石油:</a:t>
            </a:r>
            <a:r>
              <a:rPr/>
              <a:t> </a:t>
            </a:r>
            <a:r>
              <a:rPr/>
              <a:t>2019-03-11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2019-06-19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泰山石油 收盘 上涨,收盘价格每股 8.26 元,时间 2019-06-19.</a:t>
            </a:r>
          </a:p>
          <a:p>
            <a:pPr lvl="1"/>
            <a:r>
              <a:rPr/>
              <a:t>最高价: 8.43</a:t>
            </a:r>
          </a:p>
          <a:p>
            <a:pPr lvl="1"/>
            <a:r>
              <a:rPr/>
              <a:t>最低价: 8.09</a:t>
            </a:r>
          </a:p>
          <a:p>
            <a:pPr lvl="1"/>
            <a:r>
              <a:rPr/>
              <a:t>收盘价: 8.26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股票自动化分析报告之泰山石油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泰山石油</a:t>
            </a:r>
            <a:r>
              <a:rPr/>
              <a:t> </a:t>
            </a:r>
            <a:r>
              <a:rPr/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泰山石油 今天的交易量是 155,705.5 日期 2019-06-19. 平均交易量 103,046.3 股.</a:t>
            </a:r>
          </a:p>
        </p:txBody>
      </p:sp>
      <p:pic>
        <p:nvPicPr>
          <p:cNvPr descr="股票自动化分析报告之泰山石油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超级机器学习</a:t>
            </a:r>
          </a:p>
        </p:txBody>
      </p:sp>
      <p:pic>
        <p:nvPicPr>
          <p:cNvPr descr="股票自动化分析报告之泰山石油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模拟人脑细胞预测</a:t>
            </a:r>
          </a:p>
        </p:txBody>
      </p:sp>
      <p:pic>
        <p:nvPicPr>
          <p:cNvPr descr="股票自动化分析报告之泰山石油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AI人工智能预测</a:t>
            </a:r>
          </a:p>
        </p:txBody>
      </p:sp>
      <p:pic>
        <p:nvPicPr>
          <p:cNvPr descr="股票自动化分析报告之泰山石油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2019-06-19T05:25:20Z</dcterms:created>
  <dcterms:modified xsi:type="dcterms:W3CDTF">2019-06-19T05:25:20Z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Summary</vt:lpwstr>
  </property>
</Properties>
</file>