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股票分析与预测报告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>作者——武利鑫</a:t>
            </a:r>
            <a:br/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多维度指标分析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1730375"/>
            <a:ext cx="629602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买入和卖出信号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90" y="1600200"/>
            <a:ext cx="8373110" cy="612140"/>
          </a:xfrm>
        </p:spPr>
        <p:txBody>
          <a:bodyPr>
            <a:normAutofit lnSpcReduction="10000"/>
          </a:bodyPr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红色线为卖出信号,蓝色线为买入信号,分为长期短期两种投资策略*两种维度指标的买入和卖出信号.</a:t>
            </a:r>
            <a:endParaRPr sz="1800">
              <a:latin typeface="Courier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2212340"/>
            <a:ext cx="9126855" cy="4626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投资策略建议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550" y="2208530"/>
            <a:ext cx="7479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整体建议：买入，继续持有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模型胜率：三种不同维度的模型均为上涨趋势；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指标胜率：趋势指标买入，震荡指标：买入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交易信号：买入信号！！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神州信息:</a:t>
            </a:r>
            <a:r>
              <a:t> </a:t>
            </a:r>
            <a:r>
              <a:t>2019-03-12</a:t>
            </a:r>
            <a:r>
              <a:t> </a:t>
            </a:r>
            <a:r>
              <a:t>to</a:t>
            </a:r>
            <a:r>
              <a:t> </a:t>
            </a:r>
            <a:r>
              <a:t>2019-06-20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神州信息 收盘 上涨,收盘价格每股 11.94 元,时间 2019-06-20.</a:t>
            </a:r>
          </a:p>
          <a:p>
            <a:pPr lvl="1"/>
            <a:r>
              <a:t>最高价: 11.99</a:t>
            </a:r>
          </a:p>
          <a:p>
            <a:pPr lvl="1"/>
            <a:r>
              <a:t>最低价: 11.81</a:t>
            </a:r>
          </a:p>
          <a:p>
            <a:pPr lvl="1"/>
            <a:r>
              <a:t>收盘价: 11.94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历史走势</a:t>
            </a:r>
          </a:p>
        </p:txBody>
      </p:sp>
      <p:pic>
        <p:nvPicPr>
          <p:cNvPr id="0" name="Picture 1" descr="股票自动化分析报告之神州信息_files/figure-pptx/unnamed-chunk-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Stock</a:t>
            </a:r>
            <a:r>
              <a:t> </a:t>
            </a:r>
            <a:r>
              <a:t>prices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神州信息</a:t>
            </a:r>
            <a:r>
              <a:t> </a:t>
            </a:r>
            <a:r>
              <a:t>最近一周表现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12.04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11.88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11.70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11.81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11.45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11.80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20190612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交易量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神州信息 今天的交易量是 55,237.77 日期 2019-06-20. 平均交易量 173,282.8 股.</a:t>
            </a:r>
          </a:p>
        </p:txBody>
      </p:sp>
      <p:pic>
        <p:nvPicPr>
          <p:cNvPr id="0" name="Picture 1" descr="股票自动化分析报告之神州信息_files/figure-pptx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Trading</a:t>
            </a:r>
            <a:r>
              <a:t> </a:t>
            </a:r>
            <a:r>
              <a:t>volume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走势预测</a:t>
            </a:r>
            <a:r>
              <a:t> </a:t>
            </a:r>
            <a:r>
              <a:t>超级机器学习</a:t>
            </a:r>
          </a:p>
        </p:txBody>
      </p:sp>
      <p:pic>
        <p:nvPicPr>
          <p:cNvPr id="0" name="Picture 1" descr="股票自动化分析报告之神州信息_files/figure-pptx/unnamed-chunk-6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走势预测</a:t>
            </a:r>
            <a:r>
              <a:t> </a:t>
            </a:r>
            <a:r>
              <a:t>模拟人脑细胞预测</a:t>
            </a:r>
          </a:p>
        </p:txBody>
      </p:sp>
      <p:pic>
        <p:nvPicPr>
          <p:cNvPr id="0" name="Picture 1" descr="股票自动化分析报告之神州信息_files/figure-pptx/unnamed-chunk-7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走势预测</a:t>
            </a:r>
            <a:r>
              <a:t> </a:t>
            </a:r>
            <a:r>
              <a:t>AI人工智能预测</a:t>
            </a:r>
          </a:p>
        </p:txBody>
      </p:sp>
      <p:pic>
        <p:nvPicPr>
          <p:cNvPr id="0" name="Picture 1" descr="股票自动化分析报告之神州信息_files/figure-pptx/unnamed-chunk-8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/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Arial</vt:lpstr>
      <vt:lpstr>Courier</vt:lpstr>
      <vt:lpstr>Courier New</vt:lpstr>
      <vt:lpstr>Calibri</vt:lpstr>
      <vt:lpstr>微软雅黑</vt:lpstr>
      <vt:lpstr>Arial Unicode MS</vt:lpstr>
      <vt:lpstr>Office Theme</vt:lpstr>
      <vt:lpstr>股票分析与预测报告</vt:lpstr>
      <vt:lpstr>神州信息: 2019-03-12 to 2019-06-20</vt:lpstr>
      <vt:lpstr>总结</vt:lpstr>
      <vt:lpstr>历史走势</vt:lpstr>
      <vt:lpstr>神州信息 最近一周表现</vt:lpstr>
      <vt:lpstr>交易量</vt:lpstr>
      <vt:lpstr>走势预测 超级机器学习</vt:lpstr>
      <vt:lpstr>走势预测 模拟人脑细胞预测</vt:lpstr>
      <vt:lpstr>走势预测 AI人工智能预测</vt:lpstr>
      <vt:lpstr>多维度指标分析</vt:lpstr>
      <vt:lpstr>买入和卖出信号</vt:lpstr>
      <vt:lpstr>投资策略建议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股票分析与预测报告</dc:title>
  <dc:creator/>
  <cp:lastModifiedBy>QuandlFinance武利鑫</cp:lastModifiedBy>
  <cp:revision>1</cp:revision>
  <dcterms:created xsi:type="dcterms:W3CDTF">2019-06-20T09:40:26Z</dcterms:created>
  <dcterms:modified xsi:type="dcterms:W3CDTF">2019-06-20T09:40:26Z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作者——武利鑫</vt:lpwstr>
  </property>
  <property fmtid="{D5CDD505-2E9C-101B-9397-08002B2CF9AE}" pid="5" name="KSOProductBuildVer">
    <vt:lpwstr>2052-11.1.0.8806</vt:lpwstr>
  </property>
</Properties>
</file>