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股票分析与预测报告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r>
              <a:t>作者——武利鑫</a:t>
            </a:r>
            <a:br/>
            <a:b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多维度指标分析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1120" y="1231265"/>
            <a:ext cx="9229725" cy="5654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买入和卖出信号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红色线为卖出信号,蓝色线为买入信号,分为长期短期两种投资策略*两种维度指标的买入和卖出信号.</a:t>
            </a:r>
            <a:endParaRPr sz="1800">
              <a:latin typeface="Courier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" y="2259330"/>
            <a:ext cx="9149715" cy="46202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/>
              <a:t>相关板块股票</a:t>
            </a:r>
            <a:endParaRPr 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40" y="1417955"/>
            <a:ext cx="9112885" cy="52330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投资策略建议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83995" y="2035175"/>
            <a:ext cx="72028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模型胜率：</a:t>
            </a:r>
            <a:r>
              <a:rPr lang="en-US" altLang="zh-CN"/>
              <a:t>100%</a:t>
            </a:r>
            <a:r>
              <a:rPr lang="zh-CN" altLang="en-US"/>
              <a:t>上涨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指标胜率：上涨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策略胜率：还有一定的上涨空间，距离卖出线还有一定的距离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绝味食品:</a:t>
            </a:r>
            <a:r>
              <a:t> </a:t>
            </a:r>
            <a:r>
              <a:t>2019-03-18</a:t>
            </a:r>
            <a:r>
              <a:t> </a:t>
            </a:r>
            <a:r>
              <a:t>to</a:t>
            </a:r>
            <a:r>
              <a:t> </a:t>
            </a:r>
            <a:r>
              <a:t>2019-06-26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总结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绝味食品 收盘 上涨,收盘价格每股 40.27 元,时间 2019-06-26.</a:t>
            </a:r>
          </a:p>
          <a:p>
            <a:pPr lvl="1"/>
            <a:r>
              <a:t>最高价: 40.49</a:t>
            </a:r>
          </a:p>
          <a:p>
            <a:pPr lvl="1"/>
            <a:r>
              <a:t>最低价: 39.07</a:t>
            </a:r>
          </a:p>
          <a:p>
            <a:pPr lvl="1"/>
            <a:r>
              <a:t>收盘价: 40.27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历史走势</a:t>
            </a:r>
          </a:p>
        </p:txBody>
      </p:sp>
      <p:pic>
        <p:nvPicPr>
          <p:cNvPr id="0" name="Picture 1" descr="股票自动化分析报告之绝味食品_files/figure-pptx/unnamed-chunk-2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Stock</a:t>
            </a:r>
            <a:r>
              <a:t> </a:t>
            </a:r>
            <a:r>
              <a:t>prices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绝味食品</a:t>
            </a:r>
            <a:r>
              <a:t> </a:t>
            </a:r>
            <a:r>
              <a:t>最近一周表现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close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20190626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38.50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36.33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38.35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20190625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36.98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36.98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35.85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36.75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20190624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36.81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36.98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36.22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36.73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20190621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36.66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37.25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36.44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36.74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20190620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37.16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36.71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20190619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35.20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35.02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35.38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20190618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34.65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34.84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34.09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34.41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交易量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绝味食品 今天的交易量是 6,477.42 日期 2019-06-26. 平均交易量 22,115.99 股.</a:t>
            </a:r>
          </a:p>
        </p:txBody>
      </p:sp>
      <p:pic>
        <p:nvPicPr>
          <p:cNvPr id="0" name="Picture 1" descr="股票自动化分析报告之绝味食品_files/figure-pptx/unnamed-chunk-4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4648200" y="1993900"/>
            <a:ext cx="4038600" cy="3225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Trading</a:t>
            </a:r>
            <a:r>
              <a:t> </a:t>
            </a:r>
            <a:r>
              <a:t>volume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走势预测</a:t>
            </a:r>
            <a:r>
              <a:t> </a:t>
            </a:r>
            <a:r>
              <a:t>超级机器学习</a:t>
            </a:r>
          </a:p>
        </p:txBody>
      </p:sp>
      <p:pic>
        <p:nvPicPr>
          <p:cNvPr id="0" name="Picture 1" descr="股票自动化分析报告之绝味食品_files/figure-pptx/unnamed-chunk-6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走势预测</a:t>
            </a:r>
            <a:r>
              <a:t> </a:t>
            </a:r>
            <a:r>
              <a:t>模拟人脑细胞预测</a:t>
            </a:r>
          </a:p>
        </p:txBody>
      </p:sp>
      <p:pic>
        <p:nvPicPr>
          <p:cNvPr id="0" name="Picture 1" descr="股票自动化分析报告之绝味食品_files/figure-pptx/unnamed-chunk-7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走势预测</a:t>
            </a:r>
            <a:r>
              <a:t> </a:t>
            </a:r>
            <a:r>
              <a:t>AI人工智能预测</a:t>
            </a:r>
          </a:p>
        </p:txBody>
      </p:sp>
      <p:pic>
        <p:nvPicPr>
          <p:cNvPr id="0" name="Picture 1" descr="股票自动化分析报告之绝味食品_files/figure-pptx/unnamed-chunk-8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WPS 演示</Application>
  <PresentationFormat/>
  <Paragraphs>129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Arial</vt:lpstr>
      <vt:lpstr>Courier</vt:lpstr>
      <vt:lpstr>Courier New</vt:lpstr>
      <vt:lpstr>Calibri</vt:lpstr>
      <vt:lpstr>微软雅黑</vt:lpstr>
      <vt:lpstr>Arial Unicode MS</vt:lpstr>
      <vt:lpstr>Office Theme</vt:lpstr>
      <vt:lpstr>股票分析与预测报告</vt:lpstr>
      <vt:lpstr>绝味食品: 2019-03-18 to 2019-06-26</vt:lpstr>
      <vt:lpstr>总结</vt:lpstr>
      <vt:lpstr>历史走势</vt:lpstr>
      <vt:lpstr>绝味食品 最近一周表现</vt:lpstr>
      <vt:lpstr>交易量</vt:lpstr>
      <vt:lpstr>走势预测 超级机器学习</vt:lpstr>
      <vt:lpstr>走势预测 模拟人脑细胞预测</vt:lpstr>
      <vt:lpstr>走势预测 AI人工智能预测</vt:lpstr>
      <vt:lpstr>多维度指标分析</vt:lpstr>
      <vt:lpstr>买入和卖出信号</vt:lpstr>
      <vt:lpstr>买入和卖出信号</vt:lpstr>
      <vt:lpstr>投资策略建议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股票分析与预测报告</dc:title>
  <dc:creator/>
  <cp:lastModifiedBy>QuandlFinance武利鑫</cp:lastModifiedBy>
  <cp:revision>1</cp:revision>
  <dcterms:created xsi:type="dcterms:W3CDTF">2019-06-26T13:29:27Z</dcterms:created>
  <dcterms:modified xsi:type="dcterms:W3CDTF">2019-06-26T13:29:28Z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作者——武利鑫</vt:lpwstr>
  </property>
  <property fmtid="{D5CDD505-2E9C-101B-9397-08002B2CF9AE}" pid="5" name="KSOProductBuildVer">
    <vt:lpwstr>2052-11.1.0.8806</vt:lpwstr>
  </property>
</Properties>
</file>