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股票分析与预测报告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量化分析QuandlFinance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麦克奥迪:</a:t>
            </a:r>
            <a:r>
              <a:rPr/>
              <a:t> </a:t>
            </a:r>
            <a:r>
              <a:rPr/>
              <a:t>2019-03-11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麦克奥迪 收盘 上涨,收盘价格每股 6.86 元,时间 2019-06-19.</a:t>
            </a:r>
          </a:p>
          <a:p>
            <a:pPr lvl="1"/>
            <a:r>
              <a:rPr/>
              <a:t>最高价: 6.87</a:t>
            </a:r>
          </a:p>
          <a:p>
            <a:pPr lvl="1"/>
            <a:r>
              <a:rPr/>
              <a:t>最低价: 6.7</a:t>
            </a:r>
          </a:p>
          <a:p>
            <a:pPr lvl="1"/>
            <a:r>
              <a:rPr/>
              <a:t>收盘价: 6.86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历史走势</a:t>
            </a:r>
          </a:p>
        </p:txBody>
      </p:sp>
      <p:pic>
        <p:nvPicPr>
          <p:cNvPr descr="股票自动化分析报告之麦克奥迪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麦克奥迪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麦克奥迪 今天的交易量是 14,466 日期 2019-06-19. 平均交易量 41,992.17 股.</a:t>
            </a:r>
          </a:p>
        </p:txBody>
      </p:sp>
      <p:pic>
        <p:nvPicPr>
          <p:cNvPr descr="股票自动化分析报告之麦克奥迪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  <p:pic>
        <p:nvPicPr>
          <p:cNvPr descr="股票自动化分析报告之麦克奥迪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麦克奥迪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麦克奥迪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股票分析与预测报告</dc:title>
  <dc:creator/>
  <cp:keywords/>
  <dcterms:created xsi:type="dcterms:W3CDTF">2019-06-19T08:24:41Z</dcterms:created>
  <dcterms:modified xsi:type="dcterms:W3CDTF">2019-06-19T08:24:41Z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量化分析QuandlFinance</vt:lpwstr>
  </property>
</Properties>
</file>