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9" autoAdjust="0"/>
    <p:restoredTop sz="94660"/>
  </p:normalViewPr>
  <p:slideViewPr>
    <p:cSldViewPr>
      <p:cViewPr varScale="1">
        <p:scale>
          <a:sx n="66" d="100"/>
          <a:sy n="66" d="100"/>
        </p:scale>
        <p:origin x="-17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8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3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6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4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1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5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1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EDE2-8F65-4AA3-92B1-0BEBB81F057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77DC-5EB7-4606-A613-19CA7CB1F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9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20180327</a:t>
            </a:r>
            <a:r>
              <a:rPr lang="zh-CN" altLang="en-US" dirty="0" smtClean="0"/>
              <a:t>第一课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>
                <a:latin typeface="+mj-ea"/>
              </a:rPr>
              <a:t>讲师：印良华</a:t>
            </a:r>
            <a:endParaRPr lang="zh-CN" altLang="en-US" sz="32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上课时间  </a:t>
            </a:r>
            <a:endParaRPr lang="en-US" altLang="zh-CN" dirty="0" smtClean="0"/>
          </a:p>
          <a:p>
            <a:r>
              <a:rPr lang="en-US" altLang="zh-CN" dirty="0" smtClean="0"/>
              <a:t>AM  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00-12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</a:p>
          <a:p>
            <a:r>
              <a:rPr lang="en-US" altLang="zh-CN" dirty="0" smtClean="0"/>
              <a:t>PM 13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30-17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9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419"/>
            <a:ext cx="7344816" cy="504056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晋级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20688"/>
            <a:ext cx="89644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项目过程   </a:t>
            </a:r>
            <a:endParaRPr lang="en-US" altLang="zh-CN" sz="2400" b="1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b="1" dirty="0" smtClean="0"/>
              <a:t>岗位</a:t>
            </a:r>
            <a:r>
              <a:rPr lang="zh-CN" altLang="en-US" sz="2400" dirty="0" smtClean="0"/>
              <a:t>    产品经理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需求工程师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项目经理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开发经理 </a:t>
            </a:r>
            <a:r>
              <a:rPr lang="en-US" altLang="zh-CN" sz="2400" dirty="0" smtClean="0"/>
              <a:t>· </a:t>
            </a:r>
            <a:r>
              <a:rPr lang="zh-CN" altLang="en-US" sz="2400" dirty="0" smtClean="0"/>
              <a:t>测试</a:t>
            </a:r>
            <a:r>
              <a:rPr lang="zh-CN" altLang="en-US" sz="2400" dirty="0" smtClean="0"/>
              <a:t>经理、</a:t>
            </a:r>
            <a:endParaRPr lang="en-US" altLang="zh-CN" sz="2400" smtClean="0"/>
          </a:p>
          <a:p>
            <a:r>
              <a:rPr lang="zh-CN" altLang="en-US" sz="2400" smtClean="0"/>
              <a:t>配置管理</a:t>
            </a:r>
            <a:r>
              <a:rPr lang="zh-CN" altLang="en-US" sz="2400" dirty="0" smtClean="0"/>
              <a:t>员 </a:t>
            </a:r>
            <a:r>
              <a:rPr lang="en-US" altLang="zh-CN" sz="2400" dirty="0" smtClean="0"/>
              <a:t>·DBA`·</a:t>
            </a:r>
            <a:r>
              <a:rPr lang="zh-CN" altLang="en-US" sz="2400" dirty="0" smtClean="0"/>
              <a:t>开发（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net`java`c`vb`pb`</a:t>
            </a:r>
            <a:r>
              <a:rPr lang="en-US" altLang="zh-CN" sz="4000" i="1" dirty="0" err="1" smtClean="0"/>
              <a:t>python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测试</a:t>
            </a:r>
            <a:r>
              <a:rPr lang="zh-CN" altLang="en-US" sz="2400" dirty="0" smtClean="0"/>
              <a:t>工程师、</a:t>
            </a:r>
            <a:endParaRPr lang="en-US" altLang="zh-CN" sz="2400" dirty="0" smtClean="0"/>
          </a:p>
          <a:p>
            <a:r>
              <a:rPr lang="en-US" altLang="zh-CN" sz="2400" dirty="0" smtClean="0"/>
              <a:t>	(</a:t>
            </a:r>
            <a:r>
              <a:rPr lang="zh-CN" altLang="en-US" sz="2400" dirty="0" smtClean="0"/>
              <a:t>功能测试工程师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安全测试工程师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性能测试工程师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自动化  测试工程师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测试开发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白盒测试工程师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黑盒测试工程师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大数据测试工程师</a:t>
            </a:r>
            <a:r>
              <a:rPr lang="en-US" altLang="zh-CN" sz="2400" dirty="0" smtClean="0"/>
              <a:t>······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运维工程师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配置人员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交付工程师</a:t>
            </a:r>
            <a:r>
              <a:rPr lang="en-US" altLang="zh-CN" sz="2400" dirty="0" smtClean="0"/>
              <a:t>····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发展：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路线一：技术路线（性能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自动化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安全测试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测试开发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白盒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技术总监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数据分析</a:t>
            </a:r>
            <a:r>
              <a:rPr lang="en-US" altLang="zh-CN" sz="2400" dirty="0" smtClean="0"/>
              <a:t>·····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路线二： 管理路线  （测试经理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项目经理</a:t>
            </a:r>
            <a:r>
              <a:rPr lang="en-US" altLang="zh-CN" sz="2400" dirty="0" smtClean="0"/>
              <a:t>···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路线三 ：沟通路线（产品经理需求分析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客户经理。。。）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路线四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业务路线（金融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通信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电商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终端）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40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0  IP</a:t>
            </a:r>
            <a:r>
              <a:rPr lang="zh-CN" altLang="en-US" dirty="0" smtClean="0"/>
              <a:t>地址输入错误</a:t>
            </a:r>
            <a:endParaRPr lang="en-US" altLang="zh-CN" dirty="0" smtClean="0"/>
          </a:p>
          <a:p>
            <a:r>
              <a:rPr lang="en-US" altLang="zh-CN" dirty="0" smtClean="0"/>
              <a:t>1   </a:t>
            </a:r>
            <a:r>
              <a:rPr lang="zh-CN" altLang="en-US" dirty="0" smtClean="0"/>
              <a:t>查看网络设备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设备管理器</a:t>
            </a:r>
            <a:endParaRPr lang="en-US" altLang="zh-CN" dirty="0" smtClean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解决网络问题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）看网卡是否被禁用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检查无线是否被禁用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）检查自己的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 命令行：</a:t>
            </a:r>
            <a:r>
              <a:rPr lang="en-US" altLang="zh-CN" dirty="0" smtClean="0"/>
              <a:t>ipconfig</a:t>
            </a:r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检查网络互通命令  </a:t>
            </a:r>
            <a:r>
              <a:rPr lang="en-US" altLang="zh-CN" dirty="0" smtClean="0"/>
              <a:t>:ping  +</a:t>
            </a:r>
            <a:r>
              <a:rPr lang="zh-CN" altLang="en-US" dirty="0" smtClean="0"/>
              <a:t>对方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EMC</a:t>
            </a:r>
            <a:r>
              <a:rPr lang="zh-CN" altLang="en-US" dirty="0" smtClean="0"/>
              <a:t>软件版本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ISTQB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7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00494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薪资：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本科： 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年  </a:t>
            </a:r>
            <a:r>
              <a:rPr lang="en-US" altLang="zh-CN" sz="2400" dirty="0" smtClean="0"/>
              <a:t>5500-6500 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1</a:t>
            </a:r>
            <a:r>
              <a:rPr lang="zh-CN" altLang="en-US" sz="2400" dirty="0" smtClean="0"/>
              <a:t>年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6500-8600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2</a:t>
            </a:r>
            <a:r>
              <a:rPr lang="zh-CN" altLang="en-US" sz="2400" dirty="0" smtClean="0"/>
              <a:t>年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7500-10000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3</a:t>
            </a:r>
            <a:r>
              <a:rPr lang="zh-CN" altLang="en-US" sz="2400" dirty="0" smtClean="0"/>
              <a:t>年    </a:t>
            </a:r>
            <a:r>
              <a:rPr lang="en-US" altLang="zh-CN" sz="2400" dirty="0" smtClean="0"/>
              <a:t>8500-12000</a:t>
            </a:r>
            <a:r>
              <a:rPr lang="zh-CN" altLang="en-US" sz="2400" dirty="0" smtClean="0"/>
              <a:t>  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1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8676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操作系统：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     VMware  </a:t>
            </a:r>
            <a:r>
              <a:rPr lang="zh-CN" altLang="en-US" dirty="0" smtClean="0"/>
              <a:t>安装虚拟机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    </a:t>
            </a:r>
            <a:r>
              <a:rPr lang="zh-CN" altLang="en-US" dirty="0" smtClean="0"/>
              <a:t>为什么要用虚拟机？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1</a:t>
            </a:r>
            <a:r>
              <a:rPr lang="zh-CN" altLang="en-US" dirty="0" smtClean="0"/>
              <a:t>）多个操作系统同时打开。切换方便，占用空间小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OS     operator system)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windows7,xp,vista,linux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2</a:t>
            </a:r>
            <a:r>
              <a:rPr lang="zh-CN" altLang="en-US" dirty="0" smtClean="0"/>
              <a:t>）可以回到任意的还原点 （快照 </a:t>
            </a:r>
            <a:r>
              <a:rPr lang="en-US" altLang="zh-CN" dirty="0" err="1" smtClean="0"/>
              <a:t>snasphot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3)   </a:t>
            </a:r>
            <a:r>
              <a:rPr lang="zh-CN" altLang="en-US" dirty="0" smtClean="0"/>
              <a:t>可以拷贝操作系统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2      </a:t>
            </a:r>
            <a:r>
              <a:rPr lang="zh-CN" altLang="en-US" dirty="0" smtClean="0"/>
              <a:t>虚拟机下安装操作系统。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win2003 enterprise Edition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3    </a:t>
            </a:r>
            <a:r>
              <a:rPr lang="zh-CN" altLang="en-US" dirty="0" smtClean="0"/>
              <a:t>搭建一个应用软件（项目管理软件）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6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142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硬件</a:t>
            </a:r>
            <a:r>
              <a:rPr lang="en-US" altLang="zh-CN" sz="2800" dirty="0" smtClean="0"/>
              <a:t>--》OS--》</a:t>
            </a:r>
            <a:r>
              <a:rPr lang="zh-CN" altLang="en-US" sz="2800" dirty="0" smtClean="0"/>
              <a:t>应用软件的安装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476672"/>
            <a:ext cx="9144000" cy="63813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1 </a:t>
            </a:r>
            <a:r>
              <a:rPr lang="en-US" altLang="zh-CN" sz="2400" dirty="0" err="1" smtClean="0"/>
              <a:t>vmware</a:t>
            </a:r>
            <a:r>
              <a:rPr lang="en-US" altLang="zh-CN" sz="2400" dirty="0" smtClean="0"/>
              <a:t>   </a:t>
            </a:r>
          </a:p>
          <a:p>
            <a:pPr lvl="1"/>
            <a:r>
              <a:rPr lang="en-US" altLang="zh-CN" sz="2000" dirty="0" smtClean="0"/>
              <a:t>A </a:t>
            </a:r>
          </a:p>
          <a:p>
            <a:r>
              <a:rPr lang="en-US" altLang="zh-CN" sz="2400" dirty="0" smtClean="0"/>
              <a:t>2 OS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pPr lvl="2"/>
            <a:r>
              <a:rPr lang="en-US" altLang="zh-CN" sz="1600" dirty="0" smtClean="0"/>
              <a:t>a      -</a:t>
            </a:r>
            <a:r>
              <a:rPr lang="en-US" altLang="zh-CN" sz="1600" dirty="0" err="1" smtClean="0"/>
              <a:t>ctrl+alt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进行窗口切换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b</a:t>
            </a:r>
            <a:r>
              <a:rPr lang="zh-CN" altLang="en-US" sz="1600" dirty="0" smtClean="0"/>
              <a:t>： 多文件选择（可以拷贝多电脑）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C</a:t>
            </a:r>
            <a:r>
              <a:rPr lang="zh-CN" altLang="en-US" sz="1600" dirty="0" smtClean="0"/>
              <a:t>：硬盘</a:t>
            </a:r>
            <a:r>
              <a:rPr lang="en-US" altLang="zh-CN" sz="1600" dirty="0" smtClean="0"/>
              <a:t>·</a:t>
            </a:r>
            <a:r>
              <a:rPr lang="zh-CN" altLang="en-US" sz="1600" dirty="0" smtClean="0"/>
              <a:t>内存等硬盘的选择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D</a:t>
            </a:r>
            <a:r>
              <a:rPr lang="zh-CN" altLang="en-US" sz="1600" dirty="0" smtClean="0"/>
              <a:t>： 路径和导航栏名称等配置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E</a:t>
            </a:r>
            <a:r>
              <a:rPr lang="zh-CN" altLang="en-US" sz="1600" dirty="0" smtClean="0"/>
              <a:t>：最多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个用户的连接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F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administrator </a:t>
            </a:r>
            <a:r>
              <a:rPr lang="zh-CN" altLang="en-US" sz="1600" dirty="0" smtClean="0"/>
              <a:t>密码的设置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G</a:t>
            </a:r>
            <a:r>
              <a:rPr lang="zh-CN" altLang="en-US" sz="1600" dirty="0" smtClean="0"/>
              <a:t>： 桌面的显示</a:t>
            </a:r>
            <a:r>
              <a:rPr lang="en-US" altLang="zh-CN" sz="1600" dirty="0" smtClean="0"/>
              <a:t>· </a:t>
            </a:r>
            <a:r>
              <a:rPr lang="zh-CN" altLang="en-US" sz="1600" dirty="0" smtClean="0"/>
              <a:t>我的电脑</a:t>
            </a:r>
            <a:r>
              <a:rPr lang="en-US" altLang="zh-CN" sz="1600" dirty="0" smtClean="0"/>
              <a:t>··</a:t>
            </a:r>
            <a:r>
              <a:rPr lang="zh-CN" altLang="en-US" sz="1600" dirty="0" smtClean="0"/>
              <a:t>网上邻居</a:t>
            </a:r>
            <a:r>
              <a:rPr lang="en-US" altLang="zh-CN" sz="1600" dirty="0" smtClean="0"/>
              <a:t>·IE</a:t>
            </a:r>
            <a:r>
              <a:rPr lang="zh-CN" altLang="en-US" sz="1600" dirty="0" smtClean="0"/>
              <a:t>的显示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H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vmware</a:t>
            </a:r>
            <a:r>
              <a:rPr lang="en-US" altLang="zh-CN" sz="1600" dirty="0" smtClean="0"/>
              <a:t> tools </a:t>
            </a:r>
            <a:r>
              <a:rPr lang="zh-CN" altLang="en-US" sz="1600" dirty="0" smtClean="0"/>
              <a:t>的安装</a:t>
            </a:r>
            <a:endParaRPr lang="en-US" altLang="zh-CN" sz="1600" dirty="0" smtClean="0"/>
          </a:p>
          <a:p>
            <a:r>
              <a:rPr lang="en-US" altLang="zh-CN" sz="2400" dirty="0" smtClean="0"/>
              <a:t>3  </a:t>
            </a:r>
            <a:r>
              <a:rPr lang="zh-CN" altLang="en-US" sz="2400" dirty="0" smtClean="0"/>
              <a:t>搭建一个应用软件（项目管理软件） </a:t>
            </a:r>
            <a:r>
              <a:rPr lang="en-US" altLang="zh-CN" sz="2400" dirty="0" smtClean="0"/>
              <a:t>XAMPP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  a:   </a:t>
            </a:r>
            <a:r>
              <a:rPr lang="zh-CN" altLang="en-US" sz="2000" dirty="0" smtClean="0"/>
              <a:t>一个软件开发包含的几部分：</a:t>
            </a:r>
            <a:r>
              <a:rPr lang="zh-CN" altLang="en-US" sz="2000" dirty="0"/>
              <a:t>操作系统</a:t>
            </a:r>
            <a:r>
              <a:rPr lang="en-US" altLang="zh-CN" sz="2000" dirty="0"/>
              <a:t>+</a:t>
            </a:r>
            <a:r>
              <a:rPr lang="zh-CN" altLang="en-US" sz="2000" dirty="0"/>
              <a:t>开发语言</a:t>
            </a:r>
            <a:r>
              <a:rPr lang="en-US" altLang="zh-CN" sz="2000" dirty="0"/>
              <a:t>+</a:t>
            </a:r>
            <a:r>
              <a:rPr lang="zh-CN" altLang="en-US" sz="2000" dirty="0"/>
              <a:t>服务器</a:t>
            </a:r>
            <a:r>
              <a:rPr lang="en-US" altLang="zh-CN" sz="2000" dirty="0"/>
              <a:t>+</a:t>
            </a:r>
            <a:r>
              <a:rPr lang="zh-CN" altLang="en-US" sz="2000" dirty="0"/>
              <a:t>数据库</a:t>
            </a:r>
            <a:endParaRPr lang="en-US" altLang="zh-CN" sz="2000" dirty="0"/>
          </a:p>
          <a:p>
            <a:pPr lvl="4"/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）操作系统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lvl="4"/>
            <a:r>
              <a:rPr lang="en-US" altLang="zh-CN" dirty="0" smtClean="0">
                <a:latin typeface="+mn-ea"/>
              </a:rPr>
              <a:t>2)   </a:t>
            </a:r>
            <a:r>
              <a:rPr lang="zh-CN" altLang="en-US" dirty="0" smtClean="0">
                <a:latin typeface="+mn-ea"/>
              </a:rPr>
              <a:t>安装一个数据库   ：</a:t>
            </a:r>
            <a:r>
              <a:rPr lang="en-US" altLang="zh-CN" dirty="0" smtClean="0">
                <a:latin typeface="+mn-ea"/>
              </a:rPr>
              <a:t>database  :  </a:t>
            </a:r>
            <a:r>
              <a:rPr lang="en-US" altLang="zh-CN" dirty="0" err="1" smtClean="0">
                <a:latin typeface="+mn-ea"/>
              </a:rPr>
              <a:t>mysql</a:t>
            </a:r>
            <a:r>
              <a:rPr lang="en-US" altLang="zh-CN" dirty="0" smtClean="0">
                <a:latin typeface="+mn-ea"/>
              </a:rPr>
              <a:t> ,sqlserver,oracle,db2…..</a:t>
            </a:r>
          </a:p>
          <a:p>
            <a:pPr lvl="4"/>
            <a:r>
              <a:rPr lang="zh-CN" altLang="en-US" dirty="0" smtClean="0">
                <a:latin typeface="+mn-ea"/>
              </a:rPr>
              <a:t>用来存放数据。</a:t>
            </a:r>
            <a:endParaRPr lang="en-US" altLang="zh-CN" dirty="0" smtClean="0">
              <a:latin typeface="+mn-ea"/>
            </a:endParaRPr>
          </a:p>
          <a:p>
            <a:pPr lvl="4"/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）安装一个服务器并且做好配置。</a:t>
            </a:r>
            <a:endParaRPr lang="en-US" altLang="zh-CN" dirty="0" smtClean="0">
              <a:latin typeface="+mn-ea"/>
            </a:endParaRPr>
          </a:p>
          <a:p>
            <a:pPr lvl="4"/>
            <a:r>
              <a:rPr lang="zh-CN" altLang="en-US" dirty="0" smtClean="0">
                <a:latin typeface="+mn-ea"/>
              </a:rPr>
              <a:t>服务器： </a:t>
            </a:r>
            <a:r>
              <a:rPr lang="en-US" altLang="zh-CN" dirty="0" smtClean="0">
                <a:latin typeface="+mn-ea"/>
              </a:rPr>
              <a:t>tomcat/</a:t>
            </a:r>
            <a:r>
              <a:rPr lang="en-US" altLang="zh-CN" dirty="0" err="1" smtClean="0">
                <a:latin typeface="+mn-ea"/>
              </a:rPr>
              <a:t>jboss</a:t>
            </a:r>
            <a:r>
              <a:rPr lang="en-US" altLang="zh-CN" dirty="0" smtClean="0">
                <a:latin typeface="+mn-ea"/>
              </a:rPr>
              <a:t>/IIS</a:t>
            </a:r>
          </a:p>
          <a:p>
            <a:pPr lvl="4"/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） 开发语言（开发打包）</a:t>
            </a:r>
            <a:endParaRPr lang="en-US" altLang="zh-CN" dirty="0" smtClean="0">
              <a:latin typeface="+mn-ea"/>
            </a:endParaRPr>
          </a:p>
          <a:p>
            <a:pPr lvl="4"/>
            <a:r>
              <a:rPr lang="en-US" altLang="zh-CN" dirty="0" err="1" smtClean="0">
                <a:latin typeface="+mn-ea"/>
              </a:rPr>
              <a:t>Eg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aone:windows+php+apache+mysql</a:t>
            </a:r>
            <a:endParaRPr lang="en-US" altLang="zh-CN" dirty="0" smtClean="0">
              <a:latin typeface="+mn-ea"/>
            </a:endParaRPr>
          </a:p>
          <a:p>
            <a:pPr lvl="5"/>
            <a:r>
              <a:rPr lang="zh-CN" altLang="en-US" dirty="0" smtClean="0">
                <a:latin typeface="+mn-ea"/>
              </a:rPr>
              <a:t>铁路管理系统：</a:t>
            </a:r>
            <a:r>
              <a:rPr lang="en-US" altLang="zh-CN" dirty="0" err="1" smtClean="0">
                <a:latin typeface="+mn-ea"/>
              </a:rPr>
              <a:t>linux+java+tomcat+oracle</a:t>
            </a:r>
            <a:endParaRPr lang="en-US" altLang="zh-CN" dirty="0" smtClean="0">
              <a:latin typeface="+mn-ea"/>
            </a:endParaRPr>
          </a:p>
          <a:p>
            <a:pPr lvl="4"/>
            <a:endParaRPr lang="en-US" altLang="zh-CN" dirty="0" smtClean="0">
              <a:latin typeface="+mn-ea"/>
            </a:endParaRPr>
          </a:p>
          <a:p>
            <a:pPr lvl="5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82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 </a:t>
            </a:r>
            <a:r>
              <a:rPr lang="zh-CN" altLang="en-US" dirty="0" smtClean="0"/>
              <a:t>：    </a:t>
            </a:r>
            <a:r>
              <a:rPr lang="en-US" altLang="zh-CN" dirty="0" err="1" smtClean="0"/>
              <a:t>xampp</a:t>
            </a:r>
            <a:r>
              <a:rPr lang="en-US" altLang="zh-CN" dirty="0" smtClean="0"/>
              <a:t>  :   a&gt;  apache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   m:&gt;mysql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   p&gt; 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   x:   </a:t>
            </a:r>
            <a:r>
              <a:rPr lang="en-US" altLang="zh-CN" dirty="0" err="1" smtClean="0"/>
              <a:t>os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5)   :</a:t>
            </a:r>
            <a:r>
              <a:rPr lang="zh-CN" altLang="en-US" dirty="0" smtClean="0"/>
              <a:t>把开发包放进容器   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xampp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htdocs</a:t>
            </a:r>
            <a:r>
              <a:rPr lang="en-US" altLang="zh-CN" dirty="0" smtClean="0"/>
              <a:t>/Agileone_1.1_1</a:t>
            </a:r>
          </a:p>
          <a:p>
            <a:r>
              <a:rPr lang="en-US" altLang="zh-CN" dirty="0" smtClean="0"/>
              <a:t>	6</a:t>
            </a:r>
            <a:r>
              <a:rPr lang="zh-CN" altLang="en-US" dirty="0" smtClean="0"/>
              <a:t>）：打开浏览器访问</a:t>
            </a:r>
            <a:r>
              <a:rPr lang="en-US" altLang="zh-CN" dirty="0" smtClean="0"/>
              <a:t>:http://localhost/Agileone_1.1_1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： 基本配置</a:t>
            </a:r>
            <a:r>
              <a:rPr lang="en-US" altLang="zh-CN" dirty="0" smtClean="0"/>
              <a:t>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2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052736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作业   ：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  默认网关  子网掩码  </a:t>
            </a:r>
            <a:r>
              <a:rPr lang="en-US" altLang="zh-CN" sz="2800" dirty="0" smtClean="0"/>
              <a:t>IPV4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IPV6     	ping</a:t>
            </a:r>
            <a:r>
              <a:rPr lang="zh-CN" altLang="en-US" sz="2800" dirty="0" smtClean="0"/>
              <a:t>出来的结果是什么？  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认识名词  ：</a:t>
            </a:r>
            <a:r>
              <a:rPr lang="en-US" altLang="zh-CN" sz="2800" dirty="0" err="1" smtClean="0"/>
              <a:t>iso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内存 </a:t>
            </a:r>
            <a:r>
              <a:rPr lang="en-US" altLang="zh-CN" sz="2800" dirty="0" smtClean="0"/>
              <a:t>512T   </a:t>
            </a:r>
            <a:r>
              <a:rPr lang="en-US" altLang="zh-CN" sz="2800" dirty="0" err="1" smtClean="0"/>
              <a:t>ntes</a:t>
            </a: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msconfig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netstat</a:t>
            </a:r>
            <a:r>
              <a:rPr lang="en-US" altLang="zh-CN" sz="2800" dirty="0" smtClean="0"/>
              <a:t>    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OS  </a:t>
            </a:r>
            <a:r>
              <a:rPr lang="zh-CN" altLang="en-US" sz="2800" dirty="0" smtClean="0"/>
              <a:t>安装的基本步骤 ：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 </a:t>
            </a:r>
            <a:r>
              <a:rPr lang="zh-CN" altLang="en-US" sz="2000" i="1" dirty="0" smtClean="0">
                <a:solidFill>
                  <a:srgbClr val="7030A0"/>
                </a:solidFill>
              </a:rPr>
              <a:t>点“下一步”直到完成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VM</a:t>
            </a:r>
            <a:r>
              <a:rPr lang="zh-CN" altLang="en-US" sz="2800" dirty="0" smtClean="0"/>
              <a:t>的简单实用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操作系统安装文档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err="1" smtClean="0"/>
              <a:t>Xampp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安装</a:t>
            </a:r>
            <a:endParaRPr lang="en-US" altLang="zh-CN" sz="2800" dirty="0"/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agileone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部署</a:t>
            </a:r>
            <a:r>
              <a:rPr lang="zh-CN" altLang="en-US" sz="2800" dirty="0" smtClean="0"/>
              <a:t>文档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8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297</Words>
  <Application>Microsoft Office PowerPoint</Application>
  <PresentationFormat>全屏显示(4:3)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20180327第一课 讲师：印良华</vt:lpstr>
      <vt:lpstr>晋级</vt:lpstr>
      <vt:lpstr>PowerPoint 演示文稿</vt:lpstr>
      <vt:lpstr>PowerPoint 演示文稿</vt:lpstr>
      <vt:lpstr>PowerPoint 演示文稿</vt:lpstr>
      <vt:lpstr>硬件--》OS--》应用软件的安装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20180327第一课</dc:title>
  <dc:creator>Administrator</dc:creator>
  <cp:lastModifiedBy>Administrator</cp:lastModifiedBy>
  <cp:revision>56</cp:revision>
  <dcterms:created xsi:type="dcterms:W3CDTF">2018-03-27T03:21:20Z</dcterms:created>
  <dcterms:modified xsi:type="dcterms:W3CDTF">2018-03-28T01:54:40Z</dcterms:modified>
</cp:coreProperties>
</file>