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6"/>
    <p:restoredTop sz="92569"/>
  </p:normalViewPr>
  <p:slideViewPr>
    <p:cSldViewPr snapToGrid="0" snapToObjects="1">
      <p:cViewPr varScale="1">
        <p:scale>
          <a:sx n="95" d="100"/>
          <a:sy n="95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A400C-9C3D-E643-B4CE-AC0D0F6E830F}" type="datetimeFigureOut">
              <a:rPr kumimoji="1" lang="zh-CN" altLang="en-US" smtClean="0"/>
              <a:t>2016/12/25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A3518-BAA3-0C44-BB4B-E918595DE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83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35000"/>
            <a:ext cx="12192000" cy="15113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5427" y="822861"/>
            <a:ext cx="5341145" cy="1323439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8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车日路模型</a:t>
            </a:r>
            <a:endParaRPr kumimoji="1" lang="zh-CN" altLang="en-US" sz="8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2" y="2526249"/>
            <a:ext cx="2961115" cy="3931702"/>
          </a:xfrm>
          <a:prstGeom prst="rect">
            <a:avLst/>
          </a:prstGeom>
          <a:effectLst>
            <a:innerShdw blurRad="152400">
              <a:prstClr val="black"/>
            </a:innerShdw>
          </a:effectLst>
        </p:spPr>
      </p:pic>
      <p:sp>
        <p:nvSpPr>
          <p:cNvPr id="13" name="文本框 12"/>
          <p:cNvSpPr txBox="1"/>
          <p:nvPr/>
        </p:nvSpPr>
        <p:spPr>
          <a:xfrm>
            <a:off x="3841557" y="2940593"/>
            <a:ext cx="5316737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强化</a:t>
            </a:r>
            <a:r>
              <a:rPr kumimoji="1" lang="zh-CN" altLang="en-US" sz="4000" b="1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我们的能力和装备</a:t>
            </a:r>
            <a:endParaRPr kumimoji="1" lang="zh-CN" altLang="en-US" sz="40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10560" y="4024196"/>
            <a:ext cx="5316737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清晰我们的目标和路径</a:t>
            </a:r>
            <a:endParaRPr kumimoji="1" lang="zh-CN" altLang="en-US" sz="40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48871" y="5107799"/>
            <a:ext cx="5316737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加速奔跑在未来的路上</a:t>
            </a:r>
            <a:endParaRPr kumimoji="1" lang="zh-CN" altLang="en-US" sz="40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58293" y="6129338"/>
            <a:ext cx="2814632" cy="5429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327705" y="6218332"/>
            <a:ext cx="247580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PPT</a:t>
            </a:r>
            <a:r>
              <a:rPr kumimoji="1" lang="zh-CN" altLang="en-US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设计 </a:t>
            </a:r>
            <a:r>
              <a:rPr kumimoji="1" lang="mr-IN" altLang="zh-CN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–</a:t>
            </a:r>
            <a:r>
              <a:rPr kumimoji="1" lang="zh-CN" altLang="en-US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 金云龙</a:t>
            </a:r>
            <a:endParaRPr kumimoji="1" lang="zh-CN" altLang="en-US" sz="2000" b="1" dirty="0">
              <a:solidFill>
                <a:schemeClr val="bg1"/>
              </a:solidFill>
              <a:effectLst>
                <a:innerShdw blurRad="114300">
                  <a:srgbClr val="C00000"/>
                </a:innerShdw>
              </a:effectLst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85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3927" y="417780"/>
            <a:ext cx="3111500" cy="1066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753" y="561081"/>
            <a:ext cx="3165674" cy="830997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4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一个游戏</a:t>
            </a:r>
            <a:endParaRPr kumimoji="1" lang="zh-CN" altLang="en-US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45074" y="1032693"/>
            <a:ext cx="5316737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你</a:t>
            </a:r>
            <a:r>
              <a:rPr kumimoji="1" lang="zh-CN" altLang="en-US" sz="44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开着一辆什么车</a:t>
            </a:r>
            <a:r>
              <a:rPr kumimoji="1" lang="zh-CN" altLang="en-US" sz="44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？</a:t>
            </a:r>
            <a:endParaRPr kumimoji="1" lang="zh-CN" altLang="en-US" sz="44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20084" y="2312504"/>
            <a:ext cx="3541727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4400" b="1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车里</a:t>
            </a:r>
            <a:r>
              <a:rPr kumimoji="1" lang="zh-CN" altLang="en-US" sz="44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还有谁</a:t>
            </a:r>
            <a:r>
              <a:rPr kumimoji="1" lang="zh-CN" altLang="en-US" sz="44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？</a:t>
            </a:r>
            <a:endParaRPr kumimoji="1" lang="zh-CN" altLang="en-US" sz="44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58293" y="6129338"/>
            <a:ext cx="2814632" cy="5429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327705" y="6218332"/>
            <a:ext cx="247580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PPT</a:t>
            </a:r>
            <a:r>
              <a:rPr kumimoji="1" lang="zh-CN" altLang="en-US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设计 </a:t>
            </a:r>
            <a:r>
              <a:rPr kumimoji="1" lang="mr-IN" altLang="zh-CN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–</a:t>
            </a:r>
            <a:r>
              <a:rPr kumimoji="1" lang="zh-CN" altLang="en-US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 金云龙</a:t>
            </a:r>
            <a:endParaRPr kumimoji="1" lang="zh-CN" altLang="en-US" sz="2000" b="1" dirty="0">
              <a:solidFill>
                <a:schemeClr val="bg1"/>
              </a:solidFill>
              <a:effectLst>
                <a:innerShdw blurRad="114300">
                  <a:srgbClr val="C00000"/>
                </a:innerShdw>
              </a:effectLst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1830" y="1484580"/>
            <a:ext cx="228600" cy="53734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970429" y="1721451"/>
            <a:ext cx="9822917" cy="170170"/>
            <a:chOff x="970429" y="1721451"/>
            <a:chExt cx="9822917" cy="170170"/>
          </a:xfrm>
        </p:grpSpPr>
        <p:sp>
          <p:nvSpPr>
            <p:cNvPr id="6" name="矩形 5"/>
            <p:cNvSpPr/>
            <p:nvPr/>
          </p:nvSpPr>
          <p:spPr>
            <a:xfrm>
              <a:off x="970429" y="1775661"/>
              <a:ext cx="9814111" cy="593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623176" y="1721451"/>
              <a:ext cx="170170" cy="17017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782236" y="3530729"/>
            <a:ext cx="4679576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4400" b="1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你</a:t>
            </a:r>
            <a:r>
              <a:rPr kumimoji="1" lang="zh-CN" altLang="en-US" sz="44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准备开去哪里</a:t>
            </a:r>
            <a:r>
              <a:rPr kumimoji="1" lang="zh-CN" altLang="en-US" sz="44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？</a:t>
            </a:r>
            <a:endParaRPr kumimoji="1" lang="zh-CN" altLang="en-US" sz="44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23130" y="4744926"/>
            <a:ext cx="6938682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4400" b="1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沿途</a:t>
            </a:r>
            <a:r>
              <a:rPr kumimoji="1" lang="zh-CN" altLang="en-US" sz="44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你希望经过什么地方</a:t>
            </a:r>
            <a:r>
              <a:rPr kumimoji="1" lang="zh-CN" altLang="en-US" sz="44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？</a:t>
            </a:r>
            <a:endParaRPr kumimoji="1" lang="zh-CN" altLang="en-US" sz="44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970429" y="3052505"/>
            <a:ext cx="9822917" cy="170170"/>
            <a:chOff x="970429" y="1721451"/>
            <a:chExt cx="9822917" cy="170170"/>
          </a:xfrm>
        </p:grpSpPr>
        <p:sp>
          <p:nvSpPr>
            <p:cNvPr id="30" name="矩形 29"/>
            <p:cNvSpPr/>
            <p:nvPr/>
          </p:nvSpPr>
          <p:spPr>
            <a:xfrm>
              <a:off x="970429" y="1775661"/>
              <a:ext cx="9814111" cy="593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623176" y="1721451"/>
              <a:ext cx="170170" cy="17017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970429" y="4277636"/>
            <a:ext cx="9822917" cy="170170"/>
            <a:chOff x="970429" y="1721451"/>
            <a:chExt cx="9822917" cy="170170"/>
          </a:xfrm>
        </p:grpSpPr>
        <p:sp>
          <p:nvSpPr>
            <p:cNvPr id="33" name="矩形 32"/>
            <p:cNvSpPr/>
            <p:nvPr/>
          </p:nvSpPr>
          <p:spPr>
            <a:xfrm>
              <a:off x="970429" y="1775661"/>
              <a:ext cx="9814111" cy="593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623176" y="1721451"/>
              <a:ext cx="170170" cy="17017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970429" y="5451319"/>
            <a:ext cx="9822917" cy="170170"/>
            <a:chOff x="970429" y="1721451"/>
            <a:chExt cx="9822917" cy="170170"/>
          </a:xfrm>
        </p:grpSpPr>
        <p:sp>
          <p:nvSpPr>
            <p:cNvPr id="36" name="矩形 35"/>
            <p:cNvSpPr/>
            <p:nvPr/>
          </p:nvSpPr>
          <p:spPr>
            <a:xfrm>
              <a:off x="970429" y="1775661"/>
              <a:ext cx="9814111" cy="593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623176" y="1721451"/>
              <a:ext cx="170170" cy="17017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05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3927" y="417780"/>
            <a:ext cx="3989132" cy="1066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752" y="561081"/>
            <a:ext cx="4150883" cy="830997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48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职业发展计划</a:t>
            </a:r>
            <a:endParaRPr kumimoji="1" lang="zh-CN" altLang="en-US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58293" y="6129338"/>
            <a:ext cx="2814632" cy="5429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327705" y="6218332"/>
            <a:ext cx="247580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PPT</a:t>
            </a:r>
            <a:r>
              <a:rPr kumimoji="1" lang="zh-CN" altLang="en-US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设计 </a:t>
            </a:r>
            <a:r>
              <a:rPr kumimoji="1" lang="mr-IN" altLang="zh-CN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–</a:t>
            </a:r>
            <a:r>
              <a:rPr kumimoji="1" lang="zh-CN" altLang="en-US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 金云龙</a:t>
            </a:r>
            <a:endParaRPr kumimoji="1" lang="zh-CN" altLang="en-US" sz="2000" b="1" dirty="0">
              <a:solidFill>
                <a:schemeClr val="bg1"/>
              </a:solidFill>
              <a:effectLst>
                <a:innerShdw blurRad="114300">
                  <a:srgbClr val="C00000"/>
                </a:innerShdw>
              </a:effectLst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1830" y="1484580"/>
            <a:ext cx="228600" cy="53734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27998" y="1981595"/>
            <a:ext cx="850625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最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重要的目标是什么</a:t>
            </a:r>
            <a:r>
              <a:rPr kumimoji="1" lang="zh-CN" altLang="en-US" sz="28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？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怎么排序你的目标的先后顺序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？</a:t>
            </a:r>
            <a:endParaRPr kumimoji="1" lang="zh-CN" altLang="en-US" sz="28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970429" y="1775661"/>
            <a:ext cx="11002496" cy="889705"/>
            <a:chOff x="970429" y="1775661"/>
            <a:chExt cx="11002496" cy="889705"/>
          </a:xfrm>
        </p:grpSpPr>
        <p:sp>
          <p:nvSpPr>
            <p:cNvPr id="6" name="矩形 5"/>
            <p:cNvSpPr/>
            <p:nvPr/>
          </p:nvSpPr>
          <p:spPr>
            <a:xfrm>
              <a:off x="970429" y="1775661"/>
              <a:ext cx="11002496" cy="665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649384" y="1847032"/>
              <a:ext cx="1947583" cy="81833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600" b="1" dirty="0">
                <a:solidFill>
                  <a:schemeClr val="bg1"/>
                </a:solidFill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591816" y="1906313"/>
            <a:ext cx="1947583" cy="76944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4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目标</a:t>
            </a:r>
            <a:endParaRPr kumimoji="1" lang="zh-CN" altLang="en-US" sz="4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970429" y="3205687"/>
            <a:ext cx="11002496" cy="889705"/>
            <a:chOff x="970429" y="1775661"/>
            <a:chExt cx="11002496" cy="889705"/>
          </a:xfrm>
        </p:grpSpPr>
        <p:sp>
          <p:nvSpPr>
            <p:cNvPr id="27" name="矩形 26"/>
            <p:cNvSpPr/>
            <p:nvPr/>
          </p:nvSpPr>
          <p:spPr>
            <a:xfrm>
              <a:off x="970429" y="1775661"/>
              <a:ext cx="11002496" cy="665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649384" y="1847032"/>
              <a:ext cx="1947583" cy="81833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600" b="1" dirty="0">
                <a:solidFill>
                  <a:schemeClr val="bg1"/>
                </a:solidFill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970429" y="4619317"/>
            <a:ext cx="11002496" cy="889705"/>
            <a:chOff x="970429" y="1775661"/>
            <a:chExt cx="11002496" cy="889705"/>
          </a:xfrm>
        </p:grpSpPr>
        <p:sp>
          <p:nvSpPr>
            <p:cNvPr id="39" name="矩形 38"/>
            <p:cNvSpPr/>
            <p:nvPr/>
          </p:nvSpPr>
          <p:spPr>
            <a:xfrm>
              <a:off x="970429" y="1775661"/>
              <a:ext cx="11002496" cy="665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9649384" y="1847032"/>
              <a:ext cx="1947583" cy="81833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600" b="1" dirty="0">
                <a:solidFill>
                  <a:schemeClr val="bg1"/>
                </a:solidFill>
                <a:latin typeface="Lantinghei SC Heavy" charset="-122"/>
                <a:ea typeface="Lantinghei SC Heavy" charset="-122"/>
                <a:cs typeface="Lantinghei SC Heavy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649383" y="3352861"/>
            <a:ext cx="1947583" cy="76944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4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自我</a:t>
            </a:r>
            <a:endParaRPr kumimoji="1" lang="zh-CN" altLang="en-US" sz="4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49383" y="4764295"/>
            <a:ext cx="1947583" cy="76944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4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路径</a:t>
            </a:r>
            <a:endParaRPr kumimoji="1" lang="zh-CN" altLang="en-US" sz="4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27998" y="3361059"/>
            <a:ext cx="8506250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如果提升，需要提升什么</a:t>
            </a:r>
            <a:r>
              <a:rPr kumimoji="1" lang="zh-CN" altLang="en-US" sz="28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？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动力来源于哪里</a:t>
            </a:r>
            <a:r>
              <a:rPr kumimoji="1" lang="zh-CN" altLang="en-US" sz="28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？通过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什么持续“加油”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？</a:t>
            </a:r>
            <a:endParaRPr kumimoji="1" lang="zh-CN" altLang="en-US" sz="28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70429" y="4758288"/>
            <a:ext cx="850625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完成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目标可以分成几步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？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如果不清晰，谁会知道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？</a:t>
            </a:r>
            <a:endParaRPr kumimoji="1" lang="zh-CN" altLang="en-US" sz="28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60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3927" y="417780"/>
            <a:ext cx="2294802" cy="1066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752" y="561081"/>
            <a:ext cx="2348977" cy="830997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48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升级车</a:t>
            </a:r>
            <a:endParaRPr kumimoji="1" lang="zh-CN" altLang="en-US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58293" y="6129338"/>
            <a:ext cx="2814632" cy="5429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327705" y="6218332"/>
            <a:ext cx="247580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PPT</a:t>
            </a:r>
            <a:r>
              <a:rPr kumimoji="1" lang="zh-CN" altLang="en-US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设计 </a:t>
            </a:r>
            <a:r>
              <a:rPr kumimoji="1" lang="mr-IN" altLang="zh-CN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–</a:t>
            </a:r>
            <a:r>
              <a:rPr kumimoji="1" lang="zh-CN" altLang="en-US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 金云龙</a:t>
            </a:r>
            <a:endParaRPr kumimoji="1" lang="zh-CN" altLang="en-US" sz="2000" b="1" dirty="0">
              <a:solidFill>
                <a:schemeClr val="bg1"/>
              </a:solidFill>
              <a:effectLst>
                <a:innerShdw blurRad="114300">
                  <a:srgbClr val="C00000"/>
                </a:innerShdw>
              </a:effectLst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17811" y="1484580"/>
            <a:ext cx="147917" cy="9762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461328" y="2326341"/>
            <a:ext cx="9995566" cy="13447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456894" y="2326340"/>
            <a:ext cx="147917" cy="164054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461328" y="3832410"/>
            <a:ext cx="9995566" cy="13447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461328" y="5338479"/>
            <a:ext cx="10730672" cy="1344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17810" y="3832410"/>
            <a:ext cx="147917" cy="164054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016908" y="1669954"/>
            <a:ext cx="1743351" cy="6563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00824" y="1722869"/>
            <a:ext cx="1575518" cy="64633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场景</a:t>
            </a:r>
            <a:endParaRPr kumimoji="1" lang="zh-CN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60258" y="1784424"/>
            <a:ext cx="669663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适合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职业发展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初期</a:t>
            </a:r>
            <a:endParaRPr kumimoji="1" lang="zh-CN" altLang="en-US" sz="28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669155" y="3176024"/>
            <a:ext cx="1743351" cy="6563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753071" y="3228939"/>
            <a:ext cx="1575518" cy="64633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方式</a:t>
            </a:r>
            <a:endParaRPr kumimoji="1" lang="zh-CN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56646" y="3309190"/>
            <a:ext cx="591250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2800" b="1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从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目标出发，倒推路径，最后升级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车</a:t>
            </a:r>
            <a:endParaRPr kumimoji="1" lang="zh-CN" altLang="en-US" sz="28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16908" y="4680788"/>
            <a:ext cx="1743351" cy="6563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00824" y="4733703"/>
            <a:ext cx="1575518" cy="64633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任务</a:t>
            </a:r>
            <a:endParaRPr kumimoji="1" lang="zh-CN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60258" y="4817778"/>
            <a:ext cx="669663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学习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和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成长</a:t>
            </a:r>
            <a:endParaRPr kumimoji="1" lang="zh-CN" altLang="en-US" sz="28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70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3927" y="417780"/>
            <a:ext cx="2294802" cy="1066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752" y="561081"/>
            <a:ext cx="2348977" cy="830997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4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选好路</a:t>
            </a:r>
            <a:endParaRPr kumimoji="1" lang="zh-CN" altLang="en-US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58293" y="6129338"/>
            <a:ext cx="2814632" cy="5429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327705" y="6218332"/>
            <a:ext cx="247580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PPT</a:t>
            </a:r>
            <a:r>
              <a:rPr kumimoji="1" lang="zh-CN" altLang="en-US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设计 </a:t>
            </a:r>
            <a:r>
              <a:rPr kumimoji="1" lang="mr-IN" altLang="zh-CN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–</a:t>
            </a:r>
            <a:r>
              <a:rPr kumimoji="1" lang="zh-CN" altLang="en-US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 金云龙</a:t>
            </a:r>
            <a:endParaRPr kumimoji="1" lang="zh-CN" altLang="en-US" sz="2000" b="1" dirty="0">
              <a:solidFill>
                <a:schemeClr val="bg1"/>
              </a:solidFill>
              <a:effectLst>
                <a:innerShdw blurRad="114300">
                  <a:srgbClr val="C00000"/>
                </a:innerShdw>
              </a:effectLst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17811" y="1484580"/>
            <a:ext cx="147917" cy="9762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461328" y="2326341"/>
            <a:ext cx="9995566" cy="13447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456894" y="2326340"/>
            <a:ext cx="147917" cy="164054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461328" y="3832410"/>
            <a:ext cx="9995566" cy="13447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461328" y="5338479"/>
            <a:ext cx="10730672" cy="1344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17810" y="3832410"/>
            <a:ext cx="147917" cy="164054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016908" y="1669954"/>
            <a:ext cx="1743351" cy="6563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00824" y="1722869"/>
            <a:ext cx="1575518" cy="64633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场景</a:t>
            </a:r>
            <a:endParaRPr kumimoji="1" lang="zh-CN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60258" y="1784424"/>
            <a:ext cx="669663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适合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职业</a:t>
            </a:r>
            <a:r>
              <a:rPr kumimoji="1" lang="zh-CN" altLang="en-US" sz="28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发展中期</a:t>
            </a:r>
            <a:endParaRPr kumimoji="1" lang="zh-CN" altLang="en-US" sz="28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669155" y="3176024"/>
            <a:ext cx="1743351" cy="6563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753071" y="3228939"/>
            <a:ext cx="1575518" cy="64633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方式</a:t>
            </a:r>
            <a:endParaRPr kumimoji="1" lang="zh-CN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903259" y="3309190"/>
            <a:ext cx="27658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2800" b="1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综合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考虑路和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日</a:t>
            </a:r>
            <a:endParaRPr kumimoji="1" lang="zh-CN" altLang="en-US" sz="28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16908" y="4680788"/>
            <a:ext cx="1743351" cy="6563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00824" y="4733703"/>
            <a:ext cx="1575518" cy="64633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任务</a:t>
            </a:r>
            <a:endParaRPr kumimoji="1" lang="zh-CN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60258" y="4817778"/>
            <a:ext cx="669663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取势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、优术、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明道</a:t>
            </a:r>
            <a:endParaRPr kumimoji="1" lang="zh-CN" altLang="en-US" sz="28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8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3927" y="417780"/>
            <a:ext cx="2294802" cy="1066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752" y="561081"/>
            <a:ext cx="2348977" cy="830997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4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做自己</a:t>
            </a:r>
            <a:endParaRPr kumimoji="1" lang="zh-CN" altLang="en-US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58293" y="6129338"/>
            <a:ext cx="2814632" cy="5429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327705" y="6218332"/>
            <a:ext cx="247580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PPT</a:t>
            </a:r>
            <a:r>
              <a:rPr kumimoji="1" lang="zh-CN" altLang="en-US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设计 </a:t>
            </a:r>
            <a:r>
              <a:rPr kumimoji="1" lang="mr-IN" altLang="zh-CN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–</a:t>
            </a:r>
            <a:r>
              <a:rPr kumimoji="1" lang="zh-CN" altLang="en-US" sz="2000" b="1" dirty="0" smtClean="0">
                <a:solidFill>
                  <a:schemeClr val="bg1"/>
                </a:solidFill>
                <a:effectLst>
                  <a:innerShdw blurRad="114300">
                    <a:srgbClr val="C00000"/>
                  </a:innerShdw>
                </a:effectLst>
                <a:latin typeface="Lantinghei SC Heavy" charset="-122"/>
                <a:ea typeface="Lantinghei SC Heavy" charset="-122"/>
                <a:cs typeface="Lantinghei SC Heavy" charset="-122"/>
              </a:rPr>
              <a:t> 金云龙</a:t>
            </a:r>
            <a:endParaRPr kumimoji="1" lang="zh-CN" altLang="en-US" sz="2000" b="1" dirty="0">
              <a:solidFill>
                <a:schemeClr val="bg1"/>
              </a:solidFill>
              <a:effectLst>
                <a:innerShdw blurRad="114300">
                  <a:srgbClr val="C00000"/>
                </a:innerShdw>
              </a:effectLst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17811" y="1484580"/>
            <a:ext cx="147917" cy="9762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461328" y="2326341"/>
            <a:ext cx="9995566" cy="13447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456894" y="2326340"/>
            <a:ext cx="147917" cy="164054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461328" y="3832410"/>
            <a:ext cx="9995566" cy="13447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461328" y="5338479"/>
            <a:ext cx="10730672" cy="1344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17810" y="3832410"/>
            <a:ext cx="147917" cy="164054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016908" y="1669954"/>
            <a:ext cx="1743351" cy="6563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00824" y="1722869"/>
            <a:ext cx="1575518" cy="64633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场景</a:t>
            </a:r>
            <a:endParaRPr kumimoji="1" lang="zh-CN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60258" y="1784424"/>
            <a:ext cx="669663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适合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职业</a:t>
            </a:r>
            <a:r>
              <a:rPr kumimoji="1" lang="zh-CN" altLang="en-US" sz="28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发展后期</a:t>
            </a:r>
            <a:endParaRPr kumimoji="1" lang="zh-CN" altLang="en-US" sz="28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099459" y="3176024"/>
            <a:ext cx="1743351" cy="6563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158293" y="3215491"/>
            <a:ext cx="1575518" cy="64633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方式</a:t>
            </a:r>
            <a:endParaRPr kumimoji="1" lang="zh-CN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5386" y="3309190"/>
            <a:ext cx="767407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2800" b="1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从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自身出发，去想去的地方，走最适合自己的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路</a:t>
            </a:r>
            <a:endParaRPr kumimoji="1" lang="zh-CN" altLang="en-US" sz="28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16908" y="4680788"/>
            <a:ext cx="1743351" cy="6563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600" b="1" dirty="0">
              <a:solidFill>
                <a:schemeClr val="bg1"/>
              </a:solidFill>
              <a:latin typeface="Lantinghei SC Heavy" charset="-122"/>
              <a:ea typeface="Lantinghei SC Heavy" charset="-122"/>
              <a:cs typeface="Lantinghei SC Heavy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00824" y="4733703"/>
            <a:ext cx="1575518" cy="64633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zh-CN" altLang="en-US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任务</a:t>
            </a:r>
            <a:endParaRPr kumimoji="1" lang="zh-CN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60258" y="4817778"/>
            <a:ext cx="669663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社会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价值和自我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实现</a:t>
            </a:r>
            <a:endParaRPr kumimoji="1" lang="zh-CN" altLang="en-US" sz="2800" b="1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1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74</TotalTime>
  <Words>198</Words>
  <Application>Microsoft Macintosh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Century Gothic</vt:lpstr>
      <vt:lpstr>DengXian</vt:lpstr>
      <vt:lpstr>Lantinghei SC Demibold</vt:lpstr>
      <vt:lpstr>Lantinghei SC Heavy</vt:lpstr>
      <vt:lpstr>宋体</vt:lpstr>
      <vt:lpstr>Arial</vt:lpstr>
      <vt:lpstr>网状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dcterms:created xsi:type="dcterms:W3CDTF">2016-12-25T03:15:01Z</dcterms:created>
  <dcterms:modified xsi:type="dcterms:W3CDTF">2016-12-25T04:51:03Z</dcterms:modified>
</cp:coreProperties>
</file>