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188-479E-4544-A0CF-62218BD27C4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1190-1403-4793-B191-F121EC5D5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188-479E-4544-A0CF-62218BD27C4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1190-1403-4793-B191-F121EC5D5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9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188-479E-4544-A0CF-62218BD27C4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1190-1403-4793-B191-F121EC5D5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1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188-479E-4544-A0CF-62218BD27C4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1190-1403-4793-B191-F121EC5D5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7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188-479E-4544-A0CF-62218BD27C4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1190-1403-4793-B191-F121EC5D5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1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188-479E-4544-A0CF-62218BD27C4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1190-1403-4793-B191-F121EC5D5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6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188-479E-4544-A0CF-62218BD27C4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1190-1403-4793-B191-F121EC5D5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188-479E-4544-A0CF-62218BD27C4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1190-1403-4793-B191-F121EC5D5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188-479E-4544-A0CF-62218BD27C4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1190-1403-4793-B191-F121EC5D5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6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188-479E-4544-A0CF-62218BD27C4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1190-1403-4793-B191-F121EC5D5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3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188-479E-4544-A0CF-62218BD27C4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1190-1403-4793-B191-F121EC5D5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FF188-479E-4544-A0CF-62218BD27C4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41190-1403-4793-B191-F121EC5D5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6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tocolbuffers/protobuf" TargetMode="External"/><Relationship Id="rId7" Type="http://schemas.openxmlformats.org/officeDocument/2006/relationships/hyperlink" Target="https://www.jetbrains.com/go/" TargetMode="External"/><Relationship Id="rId2" Type="http://schemas.openxmlformats.org/officeDocument/2006/relationships/hyperlink" Target="https://golang.org/d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cc.gnu.org/" TargetMode="External"/><Relationship Id="rId4" Type="http://schemas.openxmlformats.org/officeDocument/2006/relationships/hyperlink" Target="https://llvm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eancoder.com/uncle-bob/2012/08/13/the-clean-architecture.html" TargetMode="External"/><Relationship Id="rId2" Type="http://schemas.openxmlformats.org/officeDocument/2006/relationships/hyperlink" Target="https://github.com/golang-standards/project-layou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isenkom/go-mssqldb" TargetMode="External"/><Relationship Id="rId2" Type="http://schemas.openxmlformats.org/officeDocument/2006/relationships/hyperlink" Target="https://github.com/spf13/vi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rpc-ecosystem/grpc-gateway" TargetMode="External"/><Relationship Id="rId5" Type="http://schemas.openxmlformats.org/officeDocument/2006/relationships/hyperlink" Target="https://grpc.io/" TargetMode="External"/><Relationship Id="rId4" Type="http://schemas.openxmlformats.org/officeDocument/2006/relationships/hyperlink" Target="https://gorm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64330"/>
            <a:ext cx="9144000" cy="929341"/>
          </a:xfrm>
        </p:spPr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Golang</a:t>
            </a:r>
            <a:r>
              <a:rPr lang="en-US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3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6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2334"/>
          </a:xfrm>
        </p:spPr>
        <p:txBody>
          <a:bodyPr/>
          <a:lstStyle/>
          <a:p>
            <a:r>
              <a:rPr lang="en-US" dirty="0" smtClean="0"/>
              <a:t>Tools of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7459"/>
            <a:ext cx="10515600" cy="5154705"/>
          </a:xfrm>
        </p:spPr>
        <p:txBody>
          <a:bodyPr/>
          <a:lstStyle/>
          <a:p>
            <a:r>
              <a:rPr lang="en-US" dirty="0" smtClean="0"/>
              <a:t>Compiler</a:t>
            </a:r>
          </a:p>
          <a:p>
            <a:pPr lvl="1"/>
            <a:r>
              <a:rPr lang="en-US" dirty="0" smtClean="0">
                <a:hlinkClick r:id="rId2"/>
              </a:rPr>
              <a:t>Go Language Compiler</a:t>
            </a:r>
            <a:r>
              <a:rPr lang="en-US" dirty="0" smtClean="0"/>
              <a:t> (Main Compiler for Go Language)</a:t>
            </a:r>
          </a:p>
          <a:p>
            <a:pPr lvl="1"/>
            <a:r>
              <a:rPr lang="en-US" dirty="0" smtClean="0">
                <a:hlinkClick r:id="rId3"/>
              </a:rPr>
              <a:t>Protocol Buffer Compiler</a:t>
            </a:r>
            <a:r>
              <a:rPr lang="en-US" dirty="0" smtClean="0"/>
              <a:t> (Main Compiler for serializing data using Protocol Buffers)</a:t>
            </a:r>
          </a:p>
          <a:p>
            <a:pPr lvl="1"/>
            <a:r>
              <a:rPr lang="en-US" dirty="0" smtClean="0">
                <a:hlinkClick r:id="rId4"/>
              </a:rPr>
              <a:t>LLVM</a:t>
            </a:r>
            <a:r>
              <a:rPr lang="en-US" dirty="0" smtClean="0"/>
              <a:t> (Compiler used for </a:t>
            </a:r>
            <a:r>
              <a:rPr lang="en-US" dirty="0" err="1" smtClean="0"/>
              <a:t>VSCode</a:t>
            </a:r>
            <a:r>
              <a:rPr lang="en-US" dirty="0" smtClean="0"/>
              <a:t> </a:t>
            </a:r>
            <a:r>
              <a:rPr lang="en-US" dirty="0" err="1" smtClean="0"/>
              <a:t>Protobuf</a:t>
            </a:r>
            <a:r>
              <a:rPr lang="en-US" dirty="0" smtClean="0"/>
              <a:t> Plugin [Optional])</a:t>
            </a:r>
          </a:p>
          <a:p>
            <a:pPr lvl="1"/>
            <a:r>
              <a:rPr lang="en-US" dirty="0" smtClean="0">
                <a:hlinkClick r:id="rId5"/>
              </a:rPr>
              <a:t>GCC</a:t>
            </a:r>
            <a:r>
              <a:rPr lang="en-US" dirty="0" smtClean="0"/>
              <a:t> (Compiler used by some of </a:t>
            </a:r>
            <a:r>
              <a:rPr lang="en-US" dirty="0" err="1" smtClean="0"/>
              <a:t>Golang</a:t>
            </a:r>
            <a:r>
              <a:rPr lang="en-US" dirty="0" smtClean="0"/>
              <a:t> 3</a:t>
            </a:r>
            <a:r>
              <a:rPr lang="en-US" baseline="30000" dirty="0" smtClean="0"/>
              <a:t>rd</a:t>
            </a:r>
            <a:r>
              <a:rPr lang="en-US" dirty="0" smtClean="0"/>
              <a:t> party library package [Must Have])</a:t>
            </a:r>
          </a:p>
          <a:p>
            <a:r>
              <a:rPr lang="en-US" dirty="0" smtClean="0"/>
              <a:t>IDE</a:t>
            </a:r>
          </a:p>
          <a:p>
            <a:pPr lvl="1"/>
            <a:r>
              <a:rPr lang="en-US" dirty="0" smtClean="0">
                <a:hlinkClick r:id="rId6"/>
              </a:rPr>
              <a:t>VS Code</a:t>
            </a:r>
            <a:r>
              <a:rPr lang="en-US" dirty="0" smtClean="0"/>
              <a:t> (Free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>
                <a:hlinkClick r:id="rId7"/>
              </a:rPr>
              <a:t>Goland</a:t>
            </a:r>
            <a:r>
              <a:rPr lang="en-US" dirty="0" smtClean="0"/>
              <a:t> (Commercial [30 day free trial]</a:t>
            </a:r>
          </a:p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421963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2334"/>
          </a:xfrm>
        </p:spPr>
        <p:txBody>
          <a:bodyPr/>
          <a:lstStyle/>
          <a:p>
            <a:r>
              <a:rPr lang="en-US" dirty="0" smtClean="0"/>
              <a:t>Tools of Trade – Tips and Tricky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7459"/>
            <a:ext cx="10515600" cy="5450541"/>
          </a:xfrm>
        </p:spPr>
        <p:txBody>
          <a:bodyPr>
            <a:normAutofit/>
          </a:bodyPr>
          <a:lstStyle/>
          <a:p>
            <a:r>
              <a:rPr lang="en-US" dirty="0" smtClean="0"/>
              <a:t>GOROOT</a:t>
            </a:r>
          </a:p>
          <a:p>
            <a:pPr lvl="1"/>
            <a:r>
              <a:rPr lang="en-US" dirty="0" smtClean="0"/>
              <a:t>Install on non administrator folder (Windows)</a:t>
            </a:r>
          </a:p>
          <a:p>
            <a:pPr lvl="1"/>
            <a:r>
              <a:rPr lang="en-US" dirty="0" smtClean="0"/>
              <a:t>Make sure the </a:t>
            </a:r>
            <a:r>
              <a:rPr lang="en-US" b="1" i="1" dirty="0" smtClean="0"/>
              <a:t>$GOROOT/bin</a:t>
            </a:r>
            <a:r>
              <a:rPr lang="en-US" dirty="0" smtClean="0"/>
              <a:t> exists in System Environment Variables</a:t>
            </a:r>
          </a:p>
          <a:p>
            <a:r>
              <a:rPr lang="en-US" dirty="0" smtClean="0"/>
              <a:t>GOPATH</a:t>
            </a:r>
          </a:p>
          <a:p>
            <a:pPr lvl="1"/>
            <a:r>
              <a:rPr lang="en-US" dirty="0" smtClean="0"/>
              <a:t>Set on non administrator folder (Windows)</a:t>
            </a:r>
          </a:p>
          <a:p>
            <a:pPr lvl="1"/>
            <a:r>
              <a:rPr lang="en-US" dirty="0" smtClean="0"/>
              <a:t>Make sure the </a:t>
            </a:r>
            <a:r>
              <a:rPr lang="en-US" b="1" i="1" dirty="0" smtClean="0"/>
              <a:t>$GOPATH/bin </a:t>
            </a:r>
            <a:r>
              <a:rPr lang="en-US" dirty="0" smtClean="0"/>
              <a:t>exists in System Environment Variables</a:t>
            </a:r>
          </a:p>
          <a:p>
            <a:pPr lvl="1"/>
            <a:r>
              <a:rPr lang="en-US" dirty="0" smtClean="0"/>
              <a:t>Create </a:t>
            </a:r>
            <a:r>
              <a:rPr lang="en-US" b="1" i="1" dirty="0" err="1" smtClean="0"/>
              <a:t>src</a:t>
            </a:r>
            <a:r>
              <a:rPr lang="en-US" dirty="0" smtClean="0"/>
              <a:t>, </a:t>
            </a:r>
            <a:r>
              <a:rPr lang="en-US" b="1" i="1" dirty="0" err="1" smtClean="0"/>
              <a:t>pkg</a:t>
            </a:r>
            <a:r>
              <a:rPr lang="en-US" dirty="0" smtClean="0"/>
              <a:t>, and </a:t>
            </a:r>
            <a:r>
              <a:rPr lang="en-US" b="1" i="1" dirty="0" smtClean="0"/>
              <a:t>bin</a:t>
            </a:r>
            <a:r>
              <a:rPr lang="en-US" dirty="0" smtClean="0"/>
              <a:t> folder under </a:t>
            </a:r>
            <a:r>
              <a:rPr lang="en-US" b="1" i="1" dirty="0" smtClean="0"/>
              <a:t>$GOPATH</a:t>
            </a:r>
          </a:p>
          <a:p>
            <a:pPr lvl="1"/>
            <a:r>
              <a:rPr lang="en-US" b="1" i="1" dirty="0" err="1" smtClean="0"/>
              <a:t>src</a:t>
            </a:r>
            <a:r>
              <a:rPr lang="en-US" dirty="0" smtClean="0"/>
              <a:t> folder is where you put all your project codes</a:t>
            </a:r>
          </a:p>
          <a:p>
            <a:pPr lvl="1"/>
            <a:r>
              <a:rPr lang="en-US" dirty="0" smtClean="0"/>
              <a:t>[Optional] </a:t>
            </a:r>
            <a:r>
              <a:rPr lang="en-US" b="1" i="1" dirty="0" err="1" smtClean="0"/>
              <a:t>src</a:t>
            </a:r>
            <a:r>
              <a:rPr lang="en-US" dirty="0" smtClean="0"/>
              <a:t> folder structure: </a:t>
            </a:r>
            <a:r>
              <a:rPr lang="en-US" b="1" i="1" dirty="0" err="1" smtClean="0"/>
              <a:t>src</a:t>
            </a:r>
            <a:r>
              <a:rPr lang="en-US" b="1" i="1" dirty="0" smtClean="0"/>
              <a:t>/[</a:t>
            </a:r>
            <a:r>
              <a:rPr lang="en-US" b="1" i="1" dirty="0" err="1" smtClean="0"/>
              <a:t>scm</a:t>
            </a:r>
            <a:r>
              <a:rPr lang="en-US" b="1" i="1" dirty="0" smtClean="0"/>
              <a:t>]/[</a:t>
            </a:r>
            <a:r>
              <a:rPr lang="en-US" b="1" i="1" dirty="0" err="1" smtClean="0"/>
              <a:t>scm</a:t>
            </a:r>
            <a:r>
              <a:rPr lang="en-US" b="1" i="1" dirty="0" smtClean="0"/>
              <a:t> username or group]/project name </a:t>
            </a:r>
            <a:r>
              <a:rPr lang="en-US" dirty="0" smtClean="0"/>
              <a:t>e.g. </a:t>
            </a:r>
            <a:r>
              <a:rPr lang="en-US" dirty="0" err="1" smtClean="0"/>
              <a:t>src</a:t>
            </a:r>
            <a:r>
              <a:rPr lang="en-US" dirty="0" smtClean="0"/>
              <a:t>/github.com/</a:t>
            </a:r>
            <a:r>
              <a:rPr lang="en-US" dirty="0" err="1" smtClean="0"/>
              <a:t>developerserasiautoraya</a:t>
            </a:r>
            <a:r>
              <a:rPr lang="en-US" dirty="0" smtClean="0"/>
              <a:t>/</a:t>
            </a:r>
            <a:r>
              <a:rPr lang="en-US" dirty="0" err="1" smtClean="0"/>
              <a:t>fms</a:t>
            </a:r>
            <a:r>
              <a:rPr lang="en-US" dirty="0" smtClean="0"/>
              <a:t>-om-journey</a:t>
            </a:r>
            <a:endParaRPr lang="en-US" b="1" i="1" dirty="0" smtClean="0"/>
          </a:p>
          <a:p>
            <a:r>
              <a:rPr lang="en-US" dirty="0" smtClean="0"/>
              <a:t>PROTOC</a:t>
            </a:r>
          </a:p>
          <a:p>
            <a:pPr lvl="1"/>
            <a:r>
              <a:rPr lang="en-US" dirty="0" smtClean="0"/>
              <a:t>Set on non administrator folder (Windows)</a:t>
            </a:r>
          </a:p>
          <a:p>
            <a:pPr lvl="1"/>
            <a:r>
              <a:rPr lang="en-US" dirty="0" smtClean="0"/>
              <a:t>Make sure the $PROTOC/bin exists in System Environment Variables</a:t>
            </a:r>
          </a:p>
        </p:txBody>
      </p:sp>
    </p:spTree>
    <p:extLst>
      <p:ext uri="{BB962C8B-B14F-4D97-AF65-F5344CB8AC3E}">
        <p14:creationId xmlns:p14="http://schemas.microsoft.com/office/powerpoint/2010/main" val="59915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2334"/>
          </a:xfrm>
        </p:spPr>
        <p:txBody>
          <a:bodyPr/>
          <a:lstStyle/>
          <a:p>
            <a:r>
              <a:rPr lang="en-US" dirty="0" smtClean="0"/>
              <a:t>Tools of Trade – Tips and Tricky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7459"/>
            <a:ext cx="10515600" cy="5450541"/>
          </a:xfrm>
        </p:spPr>
        <p:txBody>
          <a:bodyPr>
            <a:normAutofit/>
          </a:bodyPr>
          <a:lstStyle/>
          <a:p>
            <a:r>
              <a:rPr lang="en-US" dirty="0" err="1" smtClean="0"/>
              <a:t>VSCode</a:t>
            </a:r>
            <a:r>
              <a:rPr lang="en-US" dirty="0" smtClean="0"/>
              <a:t> Plugins</a:t>
            </a:r>
          </a:p>
          <a:p>
            <a:pPr lvl="1"/>
            <a:r>
              <a:rPr lang="en-US" dirty="0" smtClean="0"/>
              <a:t>Go for Visual Studio Code (</a:t>
            </a:r>
            <a:r>
              <a:rPr lang="en-US" dirty="0" err="1" smtClean="0"/>
              <a:t>ms-vscode.go</a:t>
            </a:r>
            <a:r>
              <a:rPr lang="en-US" dirty="0" smtClean="0"/>
              <a:t> by Microsoft)</a:t>
            </a:r>
          </a:p>
          <a:p>
            <a:pPr lvl="1"/>
            <a:r>
              <a:rPr lang="en-US" dirty="0" smtClean="0"/>
              <a:t>Go Outliner (766b.go-outliner by 766b)</a:t>
            </a:r>
          </a:p>
          <a:p>
            <a:pPr lvl="1"/>
            <a:r>
              <a:rPr lang="en-US" dirty="0" smtClean="0"/>
              <a:t>vscode-proto3 (zxh404.vscode-proto3 by zxh404)</a:t>
            </a:r>
          </a:p>
          <a:p>
            <a:pPr lvl="1"/>
            <a:r>
              <a:rPr lang="en-US" dirty="0" smtClean="0"/>
              <a:t>Clang-Format (</a:t>
            </a:r>
            <a:r>
              <a:rPr lang="en-US" dirty="0" err="1" smtClean="0"/>
              <a:t>xaver.clang</a:t>
            </a:r>
            <a:r>
              <a:rPr lang="en-US" dirty="0" smtClean="0"/>
              <a:t>-format by </a:t>
            </a:r>
            <a:r>
              <a:rPr lang="en-US" dirty="0" err="1" smtClean="0"/>
              <a:t>Xaver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[Optional] Docker (</a:t>
            </a:r>
            <a:r>
              <a:rPr lang="en-US" dirty="0" err="1" smtClean="0"/>
              <a:t>ms-azuretools.vscode-docker</a:t>
            </a:r>
            <a:r>
              <a:rPr lang="en-US" dirty="0" smtClean="0"/>
              <a:t> by Microsoft)</a:t>
            </a:r>
          </a:p>
          <a:p>
            <a:pPr lvl="1"/>
            <a:r>
              <a:rPr lang="en-US" dirty="0" smtClean="0"/>
              <a:t>[Optional] Settings Sync (</a:t>
            </a:r>
            <a:r>
              <a:rPr lang="en-US" dirty="0" err="1" smtClean="0"/>
              <a:t>shan.code</a:t>
            </a:r>
            <a:r>
              <a:rPr lang="en-US" dirty="0" smtClean="0"/>
              <a:t>-settings-sync by Shan Khan)</a:t>
            </a:r>
          </a:p>
          <a:p>
            <a:r>
              <a:rPr lang="en-US" dirty="0" err="1" smtClean="0"/>
              <a:t>Goland</a:t>
            </a:r>
            <a:r>
              <a:rPr lang="en-US" dirty="0" smtClean="0"/>
              <a:t> Settings (File - Settings)</a:t>
            </a:r>
          </a:p>
          <a:p>
            <a:pPr lvl="1"/>
            <a:r>
              <a:rPr lang="en-US" dirty="0" smtClean="0"/>
              <a:t>Go - GOROOT</a:t>
            </a:r>
          </a:p>
          <a:p>
            <a:pPr lvl="1"/>
            <a:r>
              <a:rPr lang="en-US" dirty="0" smtClean="0"/>
              <a:t>Go - GOPATH - Project GOPATH</a:t>
            </a:r>
          </a:p>
          <a:p>
            <a:pPr lvl="1"/>
            <a:r>
              <a:rPr lang="en-US" dirty="0" smtClean="0"/>
              <a:t>Go - Go Modules - Enable Go Modules (</a:t>
            </a:r>
            <a:r>
              <a:rPr lang="en-US" dirty="0" err="1" smtClean="0"/>
              <a:t>vgo</a:t>
            </a:r>
            <a:r>
              <a:rPr lang="en-US" dirty="0" smtClean="0"/>
              <a:t>) Integration</a:t>
            </a:r>
          </a:p>
          <a:p>
            <a:pPr lvl="1"/>
            <a:r>
              <a:rPr lang="en-US" dirty="0" smtClean="0"/>
              <a:t>Tools - </a:t>
            </a:r>
            <a:r>
              <a:rPr lang="en-US" dirty="0" err="1" smtClean="0"/>
              <a:t>Filewatcher</a:t>
            </a:r>
            <a:r>
              <a:rPr lang="en-US" dirty="0" smtClean="0"/>
              <a:t> - Add - </a:t>
            </a:r>
            <a:r>
              <a:rPr lang="en-US" dirty="0" err="1" smtClean="0"/>
              <a:t>gofmt</a:t>
            </a:r>
            <a:endParaRPr lang="en-US" dirty="0" smtClean="0"/>
          </a:p>
          <a:p>
            <a:pPr lvl="1"/>
            <a:r>
              <a:rPr lang="en-US" dirty="0" smtClean="0"/>
              <a:t>Tools - Terminal - Shell Path</a:t>
            </a:r>
          </a:p>
        </p:txBody>
      </p:sp>
    </p:spTree>
    <p:extLst>
      <p:ext uri="{BB962C8B-B14F-4D97-AF65-F5344CB8AC3E}">
        <p14:creationId xmlns:p14="http://schemas.microsoft.com/office/powerpoint/2010/main" val="413007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2334"/>
          </a:xfrm>
        </p:spPr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765" y="1407460"/>
            <a:ext cx="10515600" cy="5253316"/>
          </a:xfrm>
        </p:spPr>
        <p:txBody>
          <a:bodyPr>
            <a:normAutofit/>
          </a:bodyPr>
          <a:lstStyle/>
          <a:p>
            <a:r>
              <a:rPr lang="en-US" dirty="0" err="1" smtClean="0">
                <a:hlinkClick r:id="rId2"/>
              </a:rPr>
              <a:t>Golang</a:t>
            </a:r>
            <a:r>
              <a:rPr lang="en-US" dirty="0" smtClean="0">
                <a:hlinkClick r:id="rId2"/>
              </a:rPr>
              <a:t> (Unofficial) Standard Project Layout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Clean Architecture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787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84" y="234786"/>
            <a:ext cx="937943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1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2334"/>
          </a:xfrm>
        </p:spPr>
        <p:txBody>
          <a:bodyPr/>
          <a:lstStyle/>
          <a:p>
            <a:r>
              <a:rPr lang="en-US" dirty="0" smtClean="0"/>
              <a:t>Clean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83" y="1408113"/>
            <a:ext cx="7152283" cy="5253037"/>
          </a:xfrm>
        </p:spPr>
      </p:pic>
    </p:spTree>
    <p:extLst>
      <p:ext uri="{BB962C8B-B14F-4D97-AF65-F5344CB8AC3E}">
        <p14:creationId xmlns:p14="http://schemas.microsoft.com/office/powerpoint/2010/main" val="386627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CQRS (Command Query Responsibility Segregation)</a:t>
            </a:r>
            <a:endParaRPr lang="en-US" sz="39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= Create, Update, and Delete operation (the actions that manipulate data on database).</a:t>
            </a:r>
          </a:p>
          <a:p>
            <a:r>
              <a:rPr lang="en-US" dirty="0" smtClean="0"/>
              <a:t>Query = Retrieve (the action that retrieve/read data from database)</a:t>
            </a:r>
          </a:p>
          <a:p>
            <a:r>
              <a:rPr lang="en-US" dirty="0" smtClean="0"/>
              <a:t>Entity model used for Command operation.</a:t>
            </a:r>
          </a:p>
          <a:p>
            <a:r>
              <a:rPr lang="en-US" dirty="0" smtClean="0"/>
              <a:t>Domain model used for Query operation.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9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3</a:t>
            </a:r>
            <a:r>
              <a:rPr lang="en-US" sz="3900" baseline="30000" dirty="0" smtClean="0"/>
              <a:t>rd</a:t>
            </a:r>
            <a:r>
              <a:rPr lang="en-US" sz="3900" dirty="0" smtClean="0"/>
              <a:t> Party Library</a:t>
            </a:r>
            <a:endParaRPr lang="en-US" sz="39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Viper</a:t>
            </a:r>
            <a:r>
              <a:rPr lang="en-US" dirty="0" smtClean="0"/>
              <a:t>, for Go configurations.</a:t>
            </a:r>
          </a:p>
          <a:p>
            <a:r>
              <a:rPr lang="en-US" dirty="0" smtClean="0">
                <a:hlinkClick r:id="rId3"/>
              </a:rPr>
              <a:t>go-</a:t>
            </a:r>
            <a:r>
              <a:rPr lang="en-US" dirty="0" err="1" smtClean="0">
                <a:hlinkClick r:id="rId3"/>
              </a:rPr>
              <a:t>mssqldb</a:t>
            </a:r>
            <a:r>
              <a:rPr lang="en-US" dirty="0" smtClean="0"/>
              <a:t>, MS SQL Driver written in pure Go language.</a:t>
            </a:r>
          </a:p>
          <a:p>
            <a:r>
              <a:rPr lang="en-US" dirty="0" err="1" smtClean="0">
                <a:hlinkClick r:id="rId4"/>
              </a:rPr>
              <a:t>gORM</a:t>
            </a:r>
            <a:r>
              <a:rPr lang="en-US" dirty="0" smtClean="0"/>
              <a:t>, ORM.</a:t>
            </a:r>
          </a:p>
          <a:p>
            <a:r>
              <a:rPr lang="en-US" dirty="0" err="1" smtClean="0">
                <a:hlinkClick r:id="rId5"/>
              </a:rPr>
              <a:t>gRPC</a:t>
            </a:r>
            <a:r>
              <a:rPr lang="en-US" dirty="0" smtClean="0"/>
              <a:t>, RPC framework from Google.</a:t>
            </a:r>
          </a:p>
          <a:p>
            <a:r>
              <a:rPr lang="en-US" dirty="0" err="1">
                <a:hlinkClick r:id="rId6"/>
              </a:rPr>
              <a:t>gRPC</a:t>
            </a:r>
            <a:r>
              <a:rPr lang="en-US" dirty="0">
                <a:hlinkClick r:id="rId6"/>
              </a:rPr>
              <a:t> </a:t>
            </a:r>
            <a:r>
              <a:rPr lang="en-US" dirty="0" smtClean="0">
                <a:hlinkClick r:id="rId6"/>
              </a:rPr>
              <a:t>Gateway</a:t>
            </a:r>
            <a:r>
              <a:rPr lang="en-US" dirty="0" smtClean="0"/>
              <a:t>, translate </a:t>
            </a:r>
            <a:r>
              <a:rPr lang="en-US" dirty="0" err="1" smtClean="0"/>
              <a:t>gRPC</a:t>
            </a:r>
            <a:r>
              <a:rPr lang="en-US" dirty="0" smtClean="0"/>
              <a:t> to REST API.</a:t>
            </a:r>
          </a:p>
          <a:p>
            <a:r>
              <a:rPr lang="en-US" dirty="0" err="1" smtClean="0">
                <a:hlinkClick r:id="rId6"/>
              </a:rPr>
              <a:t>gRPC</a:t>
            </a:r>
            <a:r>
              <a:rPr lang="en-US" dirty="0" smtClean="0">
                <a:hlinkClick r:id="rId6"/>
              </a:rPr>
              <a:t> </a:t>
            </a:r>
            <a:r>
              <a:rPr lang="en-US" dirty="0" err="1" smtClean="0">
                <a:hlinkClick r:id="rId6"/>
              </a:rPr>
              <a:t>Protoc</a:t>
            </a:r>
            <a:r>
              <a:rPr lang="en-US" dirty="0" smtClean="0">
                <a:hlinkClick r:id="rId6"/>
              </a:rPr>
              <a:t> Gen Go</a:t>
            </a:r>
            <a:r>
              <a:rPr lang="en-US" dirty="0" smtClean="0"/>
              <a:t>, protocol buffer helper library to generate Go file from </a:t>
            </a:r>
            <a:r>
              <a:rPr lang="en-US" dirty="0" err="1" smtClean="0"/>
              <a:t>Protobuf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hlinkClick r:id="rId6"/>
              </a:rPr>
              <a:t>gRPC</a:t>
            </a:r>
            <a:r>
              <a:rPr lang="en-US" dirty="0">
                <a:hlinkClick r:id="rId6"/>
              </a:rPr>
              <a:t> Swagger </a:t>
            </a:r>
            <a:r>
              <a:rPr lang="en-US" dirty="0" smtClean="0">
                <a:hlinkClick r:id="rId6"/>
              </a:rPr>
              <a:t>Generator</a:t>
            </a:r>
            <a:r>
              <a:rPr lang="en-US" dirty="0" smtClean="0"/>
              <a:t>, generate Open API from </a:t>
            </a:r>
            <a:r>
              <a:rPr lang="en-US" dirty="0" err="1" smtClean="0"/>
              <a:t>protobuf</a:t>
            </a:r>
            <a:r>
              <a:rPr lang="en-US" dirty="0" smtClean="0"/>
              <a:t>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5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414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Introducing Golang Project</vt:lpstr>
      <vt:lpstr>Tools of Trade</vt:lpstr>
      <vt:lpstr>Tools of Trade – Tips and Tricky Part</vt:lpstr>
      <vt:lpstr>Tools of Trade – Tips and Tricky Part</vt:lpstr>
      <vt:lpstr>Project Structure</vt:lpstr>
      <vt:lpstr>PowerPoint Presentation</vt:lpstr>
      <vt:lpstr>Clean Architecture</vt:lpstr>
      <vt:lpstr>CQRS (Command Query Responsibility Segregation)</vt:lpstr>
      <vt:lpstr>3rd Party Library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Golang Project</dc:title>
  <dc:creator>wulung triyanto</dc:creator>
  <cp:lastModifiedBy>wulung triyanto</cp:lastModifiedBy>
  <cp:revision>12</cp:revision>
  <dcterms:created xsi:type="dcterms:W3CDTF">2019-11-28T12:33:57Z</dcterms:created>
  <dcterms:modified xsi:type="dcterms:W3CDTF">2019-11-29T03:04:59Z</dcterms:modified>
</cp:coreProperties>
</file>