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02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BB98-992F-4186-BDB5-5F9D3B30A0D5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F39-178B-4C25-912F-EB7673862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9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BB98-992F-4186-BDB5-5F9D3B30A0D5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F39-178B-4C25-912F-EB7673862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12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BB98-992F-4186-BDB5-5F9D3B30A0D5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F39-178B-4C25-912F-EB7673862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6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BB98-992F-4186-BDB5-5F9D3B30A0D5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F39-178B-4C25-912F-EB7673862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13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BB98-992F-4186-BDB5-5F9D3B30A0D5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F39-178B-4C25-912F-EB7673862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7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BB98-992F-4186-BDB5-5F9D3B30A0D5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F39-178B-4C25-912F-EB7673862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4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BB98-992F-4186-BDB5-5F9D3B30A0D5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F39-178B-4C25-912F-EB7673862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04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BB98-992F-4186-BDB5-5F9D3B30A0D5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F39-178B-4C25-912F-EB7673862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12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BB98-992F-4186-BDB5-5F9D3B30A0D5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F39-178B-4C25-912F-EB7673862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BB98-992F-4186-BDB5-5F9D3B30A0D5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F39-178B-4C25-912F-EB7673862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35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BB98-992F-4186-BDB5-5F9D3B30A0D5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F39-178B-4C25-912F-EB7673862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4BB98-992F-4186-BDB5-5F9D3B30A0D5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B8F39-178B-4C25-912F-EB7673862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60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5900"/>
            <a:ext cx="39687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1565900"/>
            <a:ext cx="3967162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838" y="1567486"/>
            <a:ext cx="3967162" cy="40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41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1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五里巷</dc:creator>
  <cp:lastModifiedBy>五里巷</cp:lastModifiedBy>
  <cp:revision>6</cp:revision>
  <dcterms:created xsi:type="dcterms:W3CDTF">2014-06-03T01:33:06Z</dcterms:created>
  <dcterms:modified xsi:type="dcterms:W3CDTF">2014-06-03T06:13:06Z</dcterms:modified>
</cp:coreProperties>
</file>