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</p:sldIdLst>
  <p:sldSz cx="9601200" cy="12801600" type="A3"/>
  <p:notesSz cx="6858000" cy="9144000"/>
  <p:defaultTextStyle>
    <a:defPPr>
      <a:defRPr lang="zh-CN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836" y="-10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6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5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4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5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6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6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A09D-8FCB-49B8-92BB-F2D40BC00BC6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3B71-778A-4052-B6A2-A027D681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85" y="681570"/>
            <a:ext cx="7644032" cy="962944"/>
          </a:xfrm>
        </p:spPr>
        <p:txBody>
          <a:bodyPr>
            <a:normAutofit/>
          </a:bodyPr>
          <a:lstStyle/>
          <a:p>
            <a:r>
              <a:rPr lang="en-US" altLang="zh-CN" sz="4652" dirty="0"/>
              <a:t>Raster and stitch algorithms</a:t>
            </a:r>
            <a:endParaRPr lang="zh-CN" altLang="en-US" sz="4652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585" y="1900545"/>
            <a:ext cx="7644032" cy="9629786"/>
          </a:xfrm>
        </p:spPr>
        <p:txBody>
          <a:bodyPr>
            <a:normAutofit/>
          </a:bodyPr>
          <a:lstStyle/>
          <a:p>
            <a:r>
              <a:rPr lang="en-US" altLang="zh-CN" sz="3618" dirty="0"/>
              <a:t>Etch depth map</a:t>
            </a:r>
          </a:p>
          <a:p>
            <a:r>
              <a:rPr lang="en-US" altLang="zh-CN" sz="3618" dirty="0"/>
              <a:t>Flipped depth map</a:t>
            </a:r>
          </a:p>
          <a:p>
            <a:r>
              <a:rPr lang="en-US" altLang="zh-CN" sz="3618" dirty="0"/>
              <a:t>Up strokes and down strokes</a:t>
            </a:r>
          </a:p>
          <a:p>
            <a:r>
              <a:rPr lang="en-US" altLang="zh-CN" sz="3618" dirty="0"/>
              <a:t>Superposed depth map</a:t>
            </a:r>
            <a:endParaRPr lang="zh-CN" altLang="en-US" sz="3618" dirty="0"/>
          </a:p>
        </p:txBody>
      </p:sp>
    </p:spTree>
    <p:extLst>
      <p:ext uri="{BB962C8B-B14F-4D97-AF65-F5344CB8AC3E}">
        <p14:creationId xmlns:p14="http://schemas.microsoft.com/office/powerpoint/2010/main" val="762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751" t="21517" r="4722" b="5175"/>
          <a:stretch/>
        </p:blipFill>
        <p:spPr>
          <a:xfrm>
            <a:off x="1741742" y="1496033"/>
            <a:ext cx="6134921" cy="46381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75403" y="682272"/>
            <a:ext cx="3138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Etch depth map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9210" t="15699" r="12394" b="9112"/>
          <a:stretch/>
        </p:blipFill>
        <p:spPr>
          <a:xfrm>
            <a:off x="1879840" y="6797030"/>
            <a:ext cx="5588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2759" t="17586" r="9449" b="6276"/>
          <a:stretch/>
        </p:blipFill>
        <p:spPr>
          <a:xfrm>
            <a:off x="2116722" y="6927894"/>
            <a:ext cx="5553925" cy="54357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9341" t="15575" r="12764" b="8477"/>
          <a:stretch/>
        </p:blipFill>
        <p:spPr>
          <a:xfrm>
            <a:off x="1879840" y="1443715"/>
            <a:ext cx="5565914" cy="5426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5403" y="682272"/>
            <a:ext cx="462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Flipped</a:t>
            </a:r>
            <a:r>
              <a:rPr lang="en-US" altLang="zh-CN" sz="3600" dirty="0" smtClean="0">
                <a:solidFill>
                  <a:schemeClr val="bg1"/>
                </a:solidFill>
              </a:rPr>
              <a:t> etch depth map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4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2759" t="17586" r="9449" b="6276"/>
          <a:stretch/>
        </p:blipFill>
        <p:spPr>
          <a:xfrm>
            <a:off x="2116722" y="6927894"/>
            <a:ext cx="5553925" cy="54357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2759" t="15379" r="9724" b="6552"/>
          <a:stretch/>
        </p:blipFill>
        <p:spPr>
          <a:xfrm>
            <a:off x="2116722" y="6732541"/>
            <a:ext cx="5534230" cy="5573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12896" t="15517" r="9862" b="6689"/>
          <a:stretch/>
        </p:blipFill>
        <p:spPr>
          <a:xfrm>
            <a:off x="2126615" y="6789189"/>
            <a:ext cx="5514535" cy="55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64E-6 -1.5873E-6 L 2.1164E-6 -0.4578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8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2896" t="18349" r="9862" b="6689"/>
          <a:stretch/>
        </p:blipFill>
        <p:spPr>
          <a:xfrm>
            <a:off x="2126615" y="6991350"/>
            <a:ext cx="5514535" cy="53517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100" y="227467"/>
            <a:ext cx="547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Superposed</a:t>
            </a:r>
            <a:r>
              <a:rPr lang="en-US" altLang="zh-CN" sz="3600" dirty="0" smtClean="0">
                <a:solidFill>
                  <a:schemeClr val="bg1"/>
                </a:solidFill>
              </a:rPr>
              <a:t> etch depth map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2759" t="18349" r="9724" b="6552"/>
          <a:stretch/>
        </p:blipFill>
        <p:spPr>
          <a:xfrm>
            <a:off x="2116722" y="1085850"/>
            <a:ext cx="5534230" cy="53615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2759" t="17862" r="9586" b="6551"/>
          <a:stretch/>
        </p:blipFill>
        <p:spPr>
          <a:xfrm>
            <a:off x="2116676" y="6929443"/>
            <a:ext cx="5544078" cy="53963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12759" t="17586" r="9449" b="6276"/>
          <a:stretch/>
        </p:blipFill>
        <p:spPr>
          <a:xfrm>
            <a:off x="2107565" y="1098394"/>
            <a:ext cx="5553925" cy="54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64E-6 3.1746E-6 L 2.1164E-6 0.45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29</Words>
  <Application>Microsoft Office PowerPoint</Application>
  <PresentationFormat>A3 纸张(297x420 毫米)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Raster and stitch algorithms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and stitch algorithms</dc:title>
  <dc:creator>五里巷</dc:creator>
  <cp:lastModifiedBy>五里巷</cp:lastModifiedBy>
  <cp:revision>18</cp:revision>
  <dcterms:created xsi:type="dcterms:W3CDTF">2014-05-23T06:30:21Z</dcterms:created>
  <dcterms:modified xsi:type="dcterms:W3CDTF">2014-05-23T13:30:55Z</dcterms:modified>
</cp:coreProperties>
</file>