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50DE7-45AE-60E2-0E70-BA186F8B84DE}" v="1107" dt="2024-09-15T15:57:59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C3E32-E4DF-4206-9B47-A9511D16AD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04B00-B549-44DA-BF4B-BB31F945E2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 dirty="0">
              <a:latin typeface="Sitka Text"/>
            </a:rPr>
            <a:t>Senses water usage and starts a timer</a:t>
          </a:r>
          <a:endParaRPr lang="en-US" dirty="0">
            <a:latin typeface="Sitka Text"/>
          </a:endParaRPr>
        </a:p>
      </dgm:t>
    </dgm:pt>
    <dgm:pt modelId="{6CC32AD4-7B46-4D54-9F1D-96941D3049E0}" type="parTrans" cxnId="{9824AE2A-24FB-4C51-9388-4DF5829FF7A1}">
      <dgm:prSet/>
      <dgm:spPr/>
      <dgm:t>
        <a:bodyPr/>
        <a:lstStyle/>
        <a:p>
          <a:endParaRPr lang="en-US"/>
        </a:p>
      </dgm:t>
    </dgm:pt>
    <dgm:pt modelId="{A4BD9822-EEEF-405D-BA49-78E4B7A5733F}" type="sibTrans" cxnId="{9824AE2A-24FB-4C51-9388-4DF5829FF7A1}">
      <dgm:prSet/>
      <dgm:spPr/>
      <dgm:t>
        <a:bodyPr/>
        <a:lstStyle/>
        <a:p>
          <a:endParaRPr lang="en-US"/>
        </a:p>
      </dgm:t>
    </dgm:pt>
    <dgm:pt modelId="{B67DB96F-A2A1-48F0-9958-BA9AA0D7445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baseline="0" dirty="0">
              <a:latin typeface="Sitka Text"/>
            </a:rPr>
            <a:t>Tracks who is using the water (simulated)</a:t>
          </a:r>
          <a:endParaRPr lang="en-US" dirty="0">
            <a:latin typeface="Sitka Text"/>
          </a:endParaRPr>
        </a:p>
      </dgm:t>
    </dgm:pt>
    <dgm:pt modelId="{9415046B-AA40-411C-9B7C-9B374707726E}" type="parTrans" cxnId="{1FDABEB7-2B23-4FC8-99B3-79A77C3620F8}">
      <dgm:prSet/>
      <dgm:spPr/>
      <dgm:t>
        <a:bodyPr/>
        <a:lstStyle/>
        <a:p>
          <a:endParaRPr lang="en-US"/>
        </a:p>
      </dgm:t>
    </dgm:pt>
    <dgm:pt modelId="{AAD891B4-8386-47D1-BD91-D8E102F2D73D}" type="sibTrans" cxnId="{1FDABEB7-2B23-4FC8-99B3-79A77C3620F8}">
      <dgm:prSet/>
      <dgm:spPr/>
      <dgm:t>
        <a:bodyPr/>
        <a:lstStyle/>
        <a:p>
          <a:endParaRPr lang="en-US"/>
        </a:p>
      </dgm:t>
    </dgm:pt>
    <dgm:pt modelId="{DF8D94E7-C7D2-417E-B238-3F607C0A29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 dirty="0">
              <a:latin typeface="Sitka Text"/>
            </a:rPr>
            <a:t>Sends water use log to database(simulated)</a:t>
          </a:r>
          <a:endParaRPr lang="en-US" dirty="0">
            <a:latin typeface="Sitka Text"/>
          </a:endParaRPr>
        </a:p>
      </dgm:t>
    </dgm:pt>
    <dgm:pt modelId="{FD84FC17-11EE-49EA-9666-2EE3304093D4}" type="parTrans" cxnId="{133C38E4-78D5-4BF3-83AA-6AB4E53A80A4}">
      <dgm:prSet/>
      <dgm:spPr/>
      <dgm:t>
        <a:bodyPr/>
        <a:lstStyle/>
        <a:p>
          <a:endParaRPr lang="en-US"/>
        </a:p>
      </dgm:t>
    </dgm:pt>
    <dgm:pt modelId="{F59F3286-8866-4CE0-8221-EBEDDBB067EF}" type="sibTrans" cxnId="{133C38E4-78D5-4BF3-83AA-6AB4E53A80A4}">
      <dgm:prSet/>
      <dgm:spPr/>
      <dgm:t>
        <a:bodyPr/>
        <a:lstStyle/>
        <a:p>
          <a:endParaRPr lang="en-US"/>
        </a:p>
      </dgm:t>
    </dgm:pt>
    <dgm:pt modelId="{E7A013C7-906A-4913-B47E-9662E00FAB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>
              <a:latin typeface="Sitka Text"/>
            </a:rPr>
            <a:t>User, </a:t>
          </a:r>
          <a:r>
            <a:rPr lang="en-US" b="1" baseline="0" dirty="0" err="1">
              <a:latin typeface="Sitka Text"/>
            </a:rPr>
            <a:t>ammount</a:t>
          </a:r>
          <a:r>
            <a:rPr lang="en-US" b="1" baseline="0" dirty="0">
              <a:latin typeface="Sitka Text"/>
            </a:rPr>
            <a:t> used, location, day</a:t>
          </a:r>
          <a:endParaRPr lang="en-US" dirty="0">
            <a:latin typeface="Sitka Text"/>
          </a:endParaRPr>
        </a:p>
      </dgm:t>
    </dgm:pt>
    <dgm:pt modelId="{DF2C8AFD-7C03-4277-BE66-7EE1748C9749}" type="parTrans" cxnId="{D7F6325B-58D5-46E0-82F5-031DDD2EF504}">
      <dgm:prSet/>
      <dgm:spPr/>
      <dgm:t>
        <a:bodyPr/>
        <a:lstStyle/>
        <a:p>
          <a:endParaRPr lang="en-US"/>
        </a:p>
      </dgm:t>
    </dgm:pt>
    <dgm:pt modelId="{7277A7D5-94B3-488D-90B3-3A29196F9EA5}" type="sibTrans" cxnId="{D7F6325B-58D5-46E0-82F5-031DDD2EF504}">
      <dgm:prSet/>
      <dgm:spPr/>
      <dgm:t>
        <a:bodyPr/>
        <a:lstStyle/>
        <a:p>
          <a:endParaRPr lang="en-US"/>
        </a:p>
      </dgm:t>
    </dgm:pt>
    <dgm:pt modelId="{573B16E7-979F-44DE-81C2-B4B0C473C9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 dirty="0" err="1">
              <a:latin typeface="Sitka Text"/>
            </a:rPr>
            <a:t>Visualise</a:t>
          </a:r>
          <a:r>
            <a:rPr lang="en-US" b="1" baseline="0" dirty="0">
              <a:latin typeface="Sitka Text"/>
            </a:rPr>
            <a:t> usage to monitor waste</a:t>
          </a:r>
          <a:endParaRPr lang="en-US" dirty="0">
            <a:latin typeface="Sitka Text"/>
          </a:endParaRPr>
        </a:p>
      </dgm:t>
    </dgm:pt>
    <dgm:pt modelId="{CECA230E-2091-49D8-858A-BE7CA5BD058A}" type="parTrans" cxnId="{50D8ED02-7E53-4164-8EA2-0C9E8E55169A}">
      <dgm:prSet/>
      <dgm:spPr/>
      <dgm:t>
        <a:bodyPr/>
        <a:lstStyle/>
        <a:p>
          <a:endParaRPr lang="en-US"/>
        </a:p>
      </dgm:t>
    </dgm:pt>
    <dgm:pt modelId="{EFFA13A5-B2A0-4E63-A5D4-254D5BF3B090}" type="sibTrans" cxnId="{50D8ED02-7E53-4164-8EA2-0C9E8E55169A}">
      <dgm:prSet/>
      <dgm:spPr/>
      <dgm:t>
        <a:bodyPr/>
        <a:lstStyle/>
        <a:p>
          <a:endParaRPr lang="en-US"/>
        </a:p>
      </dgm:t>
    </dgm:pt>
    <dgm:pt modelId="{43C2BE32-F916-4167-B233-8887B8F22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>
              <a:latin typeface="Sitka Text"/>
            </a:rPr>
            <a:t>Python application organizes and plots data</a:t>
          </a:r>
          <a:endParaRPr lang="en-US" dirty="0">
            <a:latin typeface="Sitka Text"/>
          </a:endParaRPr>
        </a:p>
      </dgm:t>
    </dgm:pt>
    <dgm:pt modelId="{7CC23198-B832-4866-9248-4D08E7D3D4C3}" type="parTrans" cxnId="{D5A1FA02-C213-4D75-8DA3-F8CF6DDFE649}">
      <dgm:prSet/>
      <dgm:spPr/>
      <dgm:t>
        <a:bodyPr/>
        <a:lstStyle/>
        <a:p>
          <a:endParaRPr lang="en-US"/>
        </a:p>
      </dgm:t>
    </dgm:pt>
    <dgm:pt modelId="{A49BDC33-C323-4CBD-9282-1D56E2C3F67E}" type="sibTrans" cxnId="{D5A1FA02-C213-4D75-8DA3-F8CF6DDFE649}">
      <dgm:prSet/>
      <dgm:spPr/>
      <dgm:t>
        <a:bodyPr/>
        <a:lstStyle/>
        <a:p>
          <a:endParaRPr lang="en-US"/>
        </a:p>
      </dgm:t>
    </dgm:pt>
    <dgm:pt modelId="{D717BC5B-A3DA-473A-B84E-599565EA78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baseline="0" dirty="0">
              <a:latin typeface="Sitka Text"/>
            </a:rPr>
            <a:t>User friendly app reveals water spending habits</a:t>
          </a:r>
          <a:endParaRPr lang="en-US" dirty="0">
            <a:latin typeface="Sitka Text"/>
          </a:endParaRPr>
        </a:p>
      </dgm:t>
    </dgm:pt>
    <dgm:pt modelId="{FDA0E799-314E-4065-85AA-EBDDCFA493A8}" type="parTrans" cxnId="{41F13645-9A97-4BCA-A2BF-C81D7B0E4AC7}">
      <dgm:prSet/>
      <dgm:spPr/>
      <dgm:t>
        <a:bodyPr/>
        <a:lstStyle/>
        <a:p>
          <a:endParaRPr lang="en-US"/>
        </a:p>
      </dgm:t>
    </dgm:pt>
    <dgm:pt modelId="{5221E334-91F7-4A64-88E0-D87D0E71A956}" type="sibTrans" cxnId="{41F13645-9A97-4BCA-A2BF-C81D7B0E4AC7}">
      <dgm:prSet/>
      <dgm:spPr/>
      <dgm:t>
        <a:bodyPr/>
        <a:lstStyle/>
        <a:p>
          <a:endParaRPr lang="en-US"/>
        </a:p>
      </dgm:t>
    </dgm:pt>
    <dgm:pt modelId="{B2A083E5-AD6D-4EAE-8456-E4D66CF24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>
              <a:latin typeface="Sitka Text"/>
            </a:rPr>
            <a:t>Shows user their goals and their household use</a:t>
          </a:r>
          <a:endParaRPr lang="en-US" dirty="0">
            <a:latin typeface="Sitka Text"/>
          </a:endParaRPr>
        </a:p>
      </dgm:t>
    </dgm:pt>
    <dgm:pt modelId="{A5CB591F-414A-4E5A-AE56-1210C4824964}" type="parTrans" cxnId="{AD42ECCC-2AC6-4BA9-BE54-BA34A63F7FAA}">
      <dgm:prSet/>
      <dgm:spPr/>
      <dgm:t>
        <a:bodyPr/>
        <a:lstStyle/>
        <a:p>
          <a:endParaRPr lang="en-US"/>
        </a:p>
      </dgm:t>
    </dgm:pt>
    <dgm:pt modelId="{F92F00EE-617E-4E2B-B4A5-F44EC1C88DE6}" type="sibTrans" cxnId="{AD42ECCC-2AC6-4BA9-BE54-BA34A63F7FAA}">
      <dgm:prSet/>
      <dgm:spPr/>
      <dgm:t>
        <a:bodyPr/>
        <a:lstStyle/>
        <a:p>
          <a:endParaRPr lang="en-US"/>
        </a:p>
      </dgm:t>
    </dgm:pt>
    <dgm:pt modelId="{04364C02-F70F-4FBF-9285-723BBFCE2779}" type="pres">
      <dgm:prSet presAssocID="{621C3E32-E4DF-4206-9B47-A9511D16AD65}" presName="Name0" presStyleCnt="0">
        <dgm:presLayoutVars>
          <dgm:dir/>
          <dgm:animLvl val="lvl"/>
          <dgm:resizeHandles val="exact"/>
        </dgm:presLayoutVars>
      </dgm:prSet>
      <dgm:spPr/>
    </dgm:pt>
    <dgm:pt modelId="{3D76B434-8CBF-485E-90B6-D7281F30E3C7}" type="pres">
      <dgm:prSet presAssocID="{0D504B00-B549-44DA-BF4B-BB31F945E2F2}" presName="composite" presStyleCnt="0"/>
      <dgm:spPr/>
    </dgm:pt>
    <dgm:pt modelId="{466B9762-D25B-4B60-8492-7EC9A20FDCEE}" type="pres">
      <dgm:prSet presAssocID="{0D504B00-B549-44DA-BF4B-BB31F945E2F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43E8138-8E8C-42B1-B7F9-36FAD3D6E4B2}" type="pres">
      <dgm:prSet presAssocID="{0D504B00-B549-44DA-BF4B-BB31F945E2F2}" presName="desTx" presStyleLbl="alignAccFollowNode1" presStyleIdx="0" presStyleCnt="4">
        <dgm:presLayoutVars>
          <dgm:bulletEnabled val="1"/>
        </dgm:presLayoutVars>
      </dgm:prSet>
      <dgm:spPr/>
    </dgm:pt>
    <dgm:pt modelId="{AFF42662-45F9-463F-BE5D-006523012FC5}" type="pres">
      <dgm:prSet presAssocID="{A4BD9822-EEEF-405D-BA49-78E4B7A5733F}" presName="space" presStyleCnt="0"/>
      <dgm:spPr/>
    </dgm:pt>
    <dgm:pt modelId="{FB547980-53B8-4B32-B61C-208DC63226D8}" type="pres">
      <dgm:prSet presAssocID="{DF8D94E7-C7D2-417E-B238-3F607C0A29D0}" presName="composite" presStyleCnt="0"/>
      <dgm:spPr/>
    </dgm:pt>
    <dgm:pt modelId="{C9F9962C-F896-483D-9E3B-2D5C9EA382C8}" type="pres">
      <dgm:prSet presAssocID="{DF8D94E7-C7D2-417E-B238-3F607C0A29D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83F026-AEB1-4D95-B28D-D0795E385570}" type="pres">
      <dgm:prSet presAssocID="{DF8D94E7-C7D2-417E-B238-3F607C0A29D0}" presName="desTx" presStyleLbl="alignAccFollowNode1" presStyleIdx="1" presStyleCnt="4">
        <dgm:presLayoutVars>
          <dgm:bulletEnabled val="1"/>
        </dgm:presLayoutVars>
      </dgm:prSet>
      <dgm:spPr/>
    </dgm:pt>
    <dgm:pt modelId="{C1065F0C-70F7-4F99-A0BA-3A09651E4B6C}" type="pres">
      <dgm:prSet presAssocID="{F59F3286-8866-4CE0-8221-EBEDDBB067EF}" presName="space" presStyleCnt="0"/>
      <dgm:spPr/>
    </dgm:pt>
    <dgm:pt modelId="{F10E61DA-8AE1-427E-91A8-3151EDB2C064}" type="pres">
      <dgm:prSet presAssocID="{573B16E7-979F-44DE-81C2-B4B0C473C97F}" presName="composite" presStyleCnt="0"/>
      <dgm:spPr/>
    </dgm:pt>
    <dgm:pt modelId="{606173AA-9915-406A-99B7-DC0EB9262FAF}" type="pres">
      <dgm:prSet presAssocID="{573B16E7-979F-44DE-81C2-B4B0C473C97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1ABA41E-92C5-406E-91D1-80A04A035EFA}" type="pres">
      <dgm:prSet presAssocID="{573B16E7-979F-44DE-81C2-B4B0C473C97F}" presName="desTx" presStyleLbl="alignAccFollowNode1" presStyleIdx="2" presStyleCnt="4">
        <dgm:presLayoutVars>
          <dgm:bulletEnabled val="1"/>
        </dgm:presLayoutVars>
      </dgm:prSet>
      <dgm:spPr/>
    </dgm:pt>
    <dgm:pt modelId="{589EFB48-5717-491B-9297-66169B7CC788}" type="pres">
      <dgm:prSet presAssocID="{EFFA13A5-B2A0-4E63-A5D4-254D5BF3B090}" presName="space" presStyleCnt="0"/>
      <dgm:spPr/>
    </dgm:pt>
    <dgm:pt modelId="{E91643AE-B5D5-4F6E-98CF-7902D71B794F}" type="pres">
      <dgm:prSet presAssocID="{D717BC5B-A3DA-473A-B84E-599565EA78D5}" presName="composite" presStyleCnt="0"/>
      <dgm:spPr/>
    </dgm:pt>
    <dgm:pt modelId="{922788EC-0A26-4F18-87D9-AA278F987D94}" type="pres">
      <dgm:prSet presAssocID="{D717BC5B-A3DA-473A-B84E-599565EA78D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EFC874F-75D1-4CCA-9A93-61FBB8D2C0B0}" type="pres">
      <dgm:prSet presAssocID="{D717BC5B-A3DA-473A-B84E-599565EA78D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D8ED02-7E53-4164-8EA2-0C9E8E55169A}" srcId="{621C3E32-E4DF-4206-9B47-A9511D16AD65}" destId="{573B16E7-979F-44DE-81C2-B4B0C473C97F}" srcOrd="2" destOrd="0" parTransId="{CECA230E-2091-49D8-858A-BE7CA5BD058A}" sibTransId="{EFFA13A5-B2A0-4E63-A5D4-254D5BF3B090}"/>
    <dgm:cxn modelId="{D5A1FA02-C213-4D75-8DA3-F8CF6DDFE649}" srcId="{573B16E7-979F-44DE-81C2-B4B0C473C97F}" destId="{43C2BE32-F916-4167-B233-8887B8F22B2F}" srcOrd="0" destOrd="0" parTransId="{7CC23198-B832-4866-9248-4D08E7D3D4C3}" sibTransId="{A49BDC33-C323-4CBD-9282-1D56E2C3F67E}"/>
    <dgm:cxn modelId="{9824AE2A-24FB-4C51-9388-4DF5829FF7A1}" srcId="{621C3E32-E4DF-4206-9B47-A9511D16AD65}" destId="{0D504B00-B549-44DA-BF4B-BB31F945E2F2}" srcOrd="0" destOrd="0" parTransId="{6CC32AD4-7B46-4D54-9F1D-96941D3049E0}" sibTransId="{A4BD9822-EEEF-405D-BA49-78E4B7A5733F}"/>
    <dgm:cxn modelId="{E616A432-CF6E-4B41-884C-0201C09CB62C}" type="presOf" srcId="{E7A013C7-906A-4913-B47E-9662E00FAB08}" destId="{5783F026-AEB1-4D95-B28D-D0795E385570}" srcOrd="0" destOrd="0" presId="urn:microsoft.com/office/officeart/2005/8/layout/hList1"/>
    <dgm:cxn modelId="{D7F6325B-58D5-46E0-82F5-031DDD2EF504}" srcId="{DF8D94E7-C7D2-417E-B238-3F607C0A29D0}" destId="{E7A013C7-906A-4913-B47E-9662E00FAB08}" srcOrd="0" destOrd="0" parTransId="{DF2C8AFD-7C03-4277-BE66-7EE1748C9749}" sibTransId="{7277A7D5-94B3-488D-90B3-3A29196F9EA5}"/>
    <dgm:cxn modelId="{9C2E2262-84C3-44D7-BA51-A79E726BC09E}" type="presOf" srcId="{D717BC5B-A3DA-473A-B84E-599565EA78D5}" destId="{922788EC-0A26-4F18-87D9-AA278F987D94}" srcOrd="0" destOrd="0" presId="urn:microsoft.com/office/officeart/2005/8/layout/hList1"/>
    <dgm:cxn modelId="{41F13645-9A97-4BCA-A2BF-C81D7B0E4AC7}" srcId="{621C3E32-E4DF-4206-9B47-A9511D16AD65}" destId="{D717BC5B-A3DA-473A-B84E-599565EA78D5}" srcOrd="3" destOrd="0" parTransId="{FDA0E799-314E-4065-85AA-EBDDCFA493A8}" sibTransId="{5221E334-91F7-4A64-88E0-D87D0E71A956}"/>
    <dgm:cxn modelId="{00B0D14D-7291-4B81-BDD0-30C2C380FC16}" type="presOf" srcId="{573B16E7-979F-44DE-81C2-B4B0C473C97F}" destId="{606173AA-9915-406A-99B7-DC0EB9262FAF}" srcOrd="0" destOrd="0" presId="urn:microsoft.com/office/officeart/2005/8/layout/hList1"/>
    <dgm:cxn modelId="{4CAADC80-9747-46FB-ABA1-760DFDF7737B}" type="presOf" srcId="{43C2BE32-F916-4167-B233-8887B8F22B2F}" destId="{31ABA41E-92C5-406E-91D1-80A04A035EFA}" srcOrd="0" destOrd="0" presId="urn:microsoft.com/office/officeart/2005/8/layout/hList1"/>
    <dgm:cxn modelId="{AD62E49F-677E-4DCD-95E5-3787933C50AB}" type="presOf" srcId="{B2A083E5-AD6D-4EAE-8456-E4D66CF24CF6}" destId="{7EFC874F-75D1-4CCA-9A93-61FBB8D2C0B0}" srcOrd="0" destOrd="0" presId="urn:microsoft.com/office/officeart/2005/8/layout/hList1"/>
    <dgm:cxn modelId="{26D5DAB1-B927-49BC-891A-4CAE5D22372A}" type="presOf" srcId="{621C3E32-E4DF-4206-9B47-A9511D16AD65}" destId="{04364C02-F70F-4FBF-9285-723BBFCE2779}" srcOrd="0" destOrd="0" presId="urn:microsoft.com/office/officeart/2005/8/layout/hList1"/>
    <dgm:cxn modelId="{1FDABEB7-2B23-4FC8-99B3-79A77C3620F8}" srcId="{0D504B00-B549-44DA-BF4B-BB31F945E2F2}" destId="{B67DB96F-A2A1-48F0-9958-BA9AA0D74452}" srcOrd="0" destOrd="0" parTransId="{9415046B-AA40-411C-9B7C-9B374707726E}" sibTransId="{AAD891B4-8386-47D1-BD91-D8E102F2D73D}"/>
    <dgm:cxn modelId="{2F0AA4C9-9990-4037-8FC7-849FC80CAB17}" type="presOf" srcId="{DF8D94E7-C7D2-417E-B238-3F607C0A29D0}" destId="{C9F9962C-F896-483D-9E3B-2D5C9EA382C8}" srcOrd="0" destOrd="0" presId="urn:microsoft.com/office/officeart/2005/8/layout/hList1"/>
    <dgm:cxn modelId="{AD42ECCC-2AC6-4BA9-BE54-BA34A63F7FAA}" srcId="{D717BC5B-A3DA-473A-B84E-599565EA78D5}" destId="{B2A083E5-AD6D-4EAE-8456-E4D66CF24CF6}" srcOrd="0" destOrd="0" parTransId="{A5CB591F-414A-4E5A-AE56-1210C4824964}" sibTransId="{F92F00EE-617E-4E2B-B4A5-F44EC1C88DE6}"/>
    <dgm:cxn modelId="{4B6D84E3-3850-459F-BDA2-64DC907F3447}" type="presOf" srcId="{0D504B00-B549-44DA-BF4B-BB31F945E2F2}" destId="{466B9762-D25B-4B60-8492-7EC9A20FDCEE}" srcOrd="0" destOrd="0" presId="urn:microsoft.com/office/officeart/2005/8/layout/hList1"/>
    <dgm:cxn modelId="{133C38E4-78D5-4BF3-83AA-6AB4E53A80A4}" srcId="{621C3E32-E4DF-4206-9B47-A9511D16AD65}" destId="{DF8D94E7-C7D2-417E-B238-3F607C0A29D0}" srcOrd="1" destOrd="0" parTransId="{FD84FC17-11EE-49EA-9666-2EE3304093D4}" sibTransId="{F59F3286-8866-4CE0-8221-EBEDDBB067EF}"/>
    <dgm:cxn modelId="{845F67E5-3926-490F-8961-694502ADB049}" type="presOf" srcId="{B67DB96F-A2A1-48F0-9958-BA9AA0D74452}" destId="{143E8138-8E8C-42B1-B7F9-36FAD3D6E4B2}" srcOrd="0" destOrd="0" presId="urn:microsoft.com/office/officeart/2005/8/layout/hList1"/>
    <dgm:cxn modelId="{4AF9185E-A007-4FE6-8E97-4294C34CD358}" type="presParOf" srcId="{04364C02-F70F-4FBF-9285-723BBFCE2779}" destId="{3D76B434-8CBF-485E-90B6-D7281F30E3C7}" srcOrd="0" destOrd="0" presId="urn:microsoft.com/office/officeart/2005/8/layout/hList1"/>
    <dgm:cxn modelId="{C26AB2C2-4981-4988-B721-7EEF2D931C0E}" type="presParOf" srcId="{3D76B434-8CBF-485E-90B6-D7281F30E3C7}" destId="{466B9762-D25B-4B60-8492-7EC9A20FDCEE}" srcOrd="0" destOrd="0" presId="urn:microsoft.com/office/officeart/2005/8/layout/hList1"/>
    <dgm:cxn modelId="{349652C6-F30F-46DF-89EE-ED3D561F026D}" type="presParOf" srcId="{3D76B434-8CBF-485E-90B6-D7281F30E3C7}" destId="{143E8138-8E8C-42B1-B7F9-36FAD3D6E4B2}" srcOrd="1" destOrd="0" presId="urn:microsoft.com/office/officeart/2005/8/layout/hList1"/>
    <dgm:cxn modelId="{3BCFBBD1-739A-407C-864D-09351C5A87B9}" type="presParOf" srcId="{04364C02-F70F-4FBF-9285-723BBFCE2779}" destId="{AFF42662-45F9-463F-BE5D-006523012FC5}" srcOrd="1" destOrd="0" presId="urn:microsoft.com/office/officeart/2005/8/layout/hList1"/>
    <dgm:cxn modelId="{6791895E-2D80-4A4A-813A-330355CC328F}" type="presParOf" srcId="{04364C02-F70F-4FBF-9285-723BBFCE2779}" destId="{FB547980-53B8-4B32-B61C-208DC63226D8}" srcOrd="2" destOrd="0" presId="urn:microsoft.com/office/officeart/2005/8/layout/hList1"/>
    <dgm:cxn modelId="{792A81F3-2953-42FD-9836-0078006C26A1}" type="presParOf" srcId="{FB547980-53B8-4B32-B61C-208DC63226D8}" destId="{C9F9962C-F896-483D-9E3B-2D5C9EA382C8}" srcOrd="0" destOrd="0" presId="urn:microsoft.com/office/officeart/2005/8/layout/hList1"/>
    <dgm:cxn modelId="{4B58F106-6139-4206-B59B-3A5BE43CA8EC}" type="presParOf" srcId="{FB547980-53B8-4B32-B61C-208DC63226D8}" destId="{5783F026-AEB1-4D95-B28D-D0795E385570}" srcOrd="1" destOrd="0" presId="urn:microsoft.com/office/officeart/2005/8/layout/hList1"/>
    <dgm:cxn modelId="{6FBC3CAE-1AAA-46C0-8883-4B83643B30E1}" type="presParOf" srcId="{04364C02-F70F-4FBF-9285-723BBFCE2779}" destId="{C1065F0C-70F7-4F99-A0BA-3A09651E4B6C}" srcOrd="3" destOrd="0" presId="urn:microsoft.com/office/officeart/2005/8/layout/hList1"/>
    <dgm:cxn modelId="{A98E30F3-B330-4023-A3CA-1E1F4BE70643}" type="presParOf" srcId="{04364C02-F70F-4FBF-9285-723BBFCE2779}" destId="{F10E61DA-8AE1-427E-91A8-3151EDB2C064}" srcOrd="4" destOrd="0" presId="urn:microsoft.com/office/officeart/2005/8/layout/hList1"/>
    <dgm:cxn modelId="{C2DC0C8A-43DF-4463-9C0F-00C53BAECFED}" type="presParOf" srcId="{F10E61DA-8AE1-427E-91A8-3151EDB2C064}" destId="{606173AA-9915-406A-99B7-DC0EB9262FAF}" srcOrd="0" destOrd="0" presId="urn:microsoft.com/office/officeart/2005/8/layout/hList1"/>
    <dgm:cxn modelId="{8A941F4C-096C-45A6-8F2D-AC853C58CEE7}" type="presParOf" srcId="{F10E61DA-8AE1-427E-91A8-3151EDB2C064}" destId="{31ABA41E-92C5-406E-91D1-80A04A035EFA}" srcOrd="1" destOrd="0" presId="urn:microsoft.com/office/officeart/2005/8/layout/hList1"/>
    <dgm:cxn modelId="{53638ACD-53A5-415A-ABD2-7F5EF35A18DB}" type="presParOf" srcId="{04364C02-F70F-4FBF-9285-723BBFCE2779}" destId="{589EFB48-5717-491B-9297-66169B7CC788}" srcOrd="5" destOrd="0" presId="urn:microsoft.com/office/officeart/2005/8/layout/hList1"/>
    <dgm:cxn modelId="{2046BBDA-2C1B-4D32-9A4E-434E2D9C9D7D}" type="presParOf" srcId="{04364C02-F70F-4FBF-9285-723BBFCE2779}" destId="{E91643AE-B5D5-4F6E-98CF-7902D71B794F}" srcOrd="6" destOrd="0" presId="urn:microsoft.com/office/officeart/2005/8/layout/hList1"/>
    <dgm:cxn modelId="{6E17C732-AF92-4EA7-86E2-AFDAEDCCBF39}" type="presParOf" srcId="{E91643AE-B5D5-4F6E-98CF-7902D71B794F}" destId="{922788EC-0A26-4F18-87D9-AA278F987D94}" srcOrd="0" destOrd="0" presId="urn:microsoft.com/office/officeart/2005/8/layout/hList1"/>
    <dgm:cxn modelId="{D71556BE-7005-415E-82DA-C779DBCFD6A3}" type="presParOf" srcId="{E91643AE-B5D5-4F6E-98CF-7902D71B794F}" destId="{7EFC874F-75D1-4CCA-9A93-61FBB8D2C0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9762-D25B-4B60-8492-7EC9A20FDCEE}">
      <dsp:nvSpPr>
        <dsp:cNvPr id="0" name=""/>
        <dsp:cNvSpPr/>
      </dsp:nvSpPr>
      <dsp:spPr>
        <a:xfrm>
          <a:off x="4031" y="755238"/>
          <a:ext cx="2424201" cy="951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baseline="0" dirty="0">
              <a:latin typeface="Sitka Text"/>
            </a:rPr>
            <a:t>Senses water usage and starts a timer</a:t>
          </a:r>
          <a:endParaRPr lang="en-US" sz="1700" kern="1200" dirty="0">
            <a:latin typeface="Sitka Text"/>
          </a:endParaRPr>
        </a:p>
      </dsp:txBody>
      <dsp:txXfrm>
        <a:off x="4031" y="755238"/>
        <a:ext cx="2424201" cy="951865"/>
      </dsp:txXfrm>
    </dsp:sp>
    <dsp:sp modelId="{143E8138-8E8C-42B1-B7F9-36FAD3D6E4B2}">
      <dsp:nvSpPr>
        <dsp:cNvPr id="0" name=""/>
        <dsp:cNvSpPr/>
      </dsp:nvSpPr>
      <dsp:spPr>
        <a:xfrm>
          <a:off x="4031" y="1707103"/>
          <a:ext cx="2424201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>
              <a:latin typeface="Sitka Text"/>
            </a:rPr>
            <a:t>Tracks who is using the water (simulated)</a:t>
          </a:r>
          <a:endParaRPr lang="en-US" sz="1700" kern="1200" dirty="0">
            <a:latin typeface="Sitka Text"/>
          </a:endParaRPr>
        </a:p>
      </dsp:txBody>
      <dsp:txXfrm>
        <a:off x="4031" y="1707103"/>
        <a:ext cx="2424201" cy="1049962"/>
      </dsp:txXfrm>
    </dsp:sp>
    <dsp:sp modelId="{C9F9962C-F896-483D-9E3B-2D5C9EA382C8}">
      <dsp:nvSpPr>
        <dsp:cNvPr id="0" name=""/>
        <dsp:cNvSpPr/>
      </dsp:nvSpPr>
      <dsp:spPr>
        <a:xfrm>
          <a:off x="2767621" y="755238"/>
          <a:ext cx="2424201" cy="951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baseline="0" dirty="0">
              <a:latin typeface="Sitka Text"/>
            </a:rPr>
            <a:t>Sends water use log to database(simulated)</a:t>
          </a:r>
          <a:endParaRPr lang="en-US" sz="1700" kern="1200" dirty="0">
            <a:latin typeface="Sitka Text"/>
          </a:endParaRPr>
        </a:p>
      </dsp:txBody>
      <dsp:txXfrm>
        <a:off x="2767621" y="755238"/>
        <a:ext cx="2424201" cy="951865"/>
      </dsp:txXfrm>
    </dsp:sp>
    <dsp:sp modelId="{5783F026-AEB1-4D95-B28D-D0795E385570}">
      <dsp:nvSpPr>
        <dsp:cNvPr id="0" name=""/>
        <dsp:cNvSpPr/>
      </dsp:nvSpPr>
      <dsp:spPr>
        <a:xfrm>
          <a:off x="2767621" y="1707103"/>
          <a:ext cx="2424201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>
              <a:latin typeface="Sitka Text"/>
            </a:rPr>
            <a:t>User, </a:t>
          </a:r>
          <a:r>
            <a:rPr lang="en-US" sz="1700" b="1" kern="1200" baseline="0" dirty="0" err="1">
              <a:latin typeface="Sitka Text"/>
            </a:rPr>
            <a:t>ammount</a:t>
          </a:r>
          <a:r>
            <a:rPr lang="en-US" sz="1700" b="1" kern="1200" baseline="0" dirty="0">
              <a:latin typeface="Sitka Text"/>
            </a:rPr>
            <a:t> used, location, day</a:t>
          </a:r>
          <a:endParaRPr lang="en-US" sz="1700" kern="1200" dirty="0">
            <a:latin typeface="Sitka Text"/>
          </a:endParaRPr>
        </a:p>
      </dsp:txBody>
      <dsp:txXfrm>
        <a:off x="2767621" y="1707103"/>
        <a:ext cx="2424201" cy="1049962"/>
      </dsp:txXfrm>
    </dsp:sp>
    <dsp:sp modelId="{606173AA-9915-406A-99B7-DC0EB9262FAF}">
      <dsp:nvSpPr>
        <dsp:cNvPr id="0" name=""/>
        <dsp:cNvSpPr/>
      </dsp:nvSpPr>
      <dsp:spPr>
        <a:xfrm>
          <a:off x="5531211" y="755238"/>
          <a:ext cx="2424201" cy="951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baseline="0" dirty="0" err="1">
              <a:latin typeface="Sitka Text"/>
            </a:rPr>
            <a:t>Visualise</a:t>
          </a:r>
          <a:r>
            <a:rPr lang="en-US" sz="1700" b="1" kern="1200" baseline="0" dirty="0">
              <a:latin typeface="Sitka Text"/>
            </a:rPr>
            <a:t> usage to monitor waste</a:t>
          </a:r>
          <a:endParaRPr lang="en-US" sz="1700" kern="1200" dirty="0">
            <a:latin typeface="Sitka Text"/>
          </a:endParaRPr>
        </a:p>
      </dsp:txBody>
      <dsp:txXfrm>
        <a:off x="5531211" y="755238"/>
        <a:ext cx="2424201" cy="951865"/>
      </dsp:txXfrm>
    </dsp:sp>
    <dsp:sp modelId="{31ABA41E-92C5-406E-91D1-80A04A035EFA}">
      <dsp:nvSpPr>
        <dsp:cNvPr id="0" name=""/>
        <dsp:cNvSpPr/>
      </dsp:nvSpPr>
      <dsp:spPr>
        <a:xfrm>
          <a:off x="5531211" y="1707103"/>
          <a:ext cx="2424201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>
              <a:latin typeface="Sitka Text"/>
            </a:rPr>
            <a:t>Python application organizes and plots data</a:t>
          </a:r>
          <a:endParaRPr lang="en-US" sz="1700" kern="1200" dirty="0">
            <a:latin typeface="Sitka Text"/>
          </a:endParaRPr>
        </a:p>
      </dsp:txBody>
      <dsp:txXfrm>
        <a:off x="5531211" y="1707103"/>
        <a:ext cx="2424201" cy="1049962"/>
      </dsp:txXfrm>
    </dsp:sp>
    <dsp:sp modelId="{922788EC-0A26-4F18-87D9-AA278F987D94}">
      <dsp:nvSpPr>
        <dsp:cNvPr id="0" name=""/>
        <dsp:cNvSpPr/>
      </dsp:nvSpPr>
      <dsp:spPr>
        <a:xfrm>
          <a:off x="8294801" y="755238"/>
          <a:ext cx="2424201" cy="9518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 baseline="0" dirty="0">
              <a:latin typeface="Sitka Text"/>
            </a:rPr>
            <a:t>User friendly app reveals water spending habits</a:t>
          </a:r>
          <a:endParaRPr lang="en-US" sz="1700" kern="1200" dirty="0">
            <a:latin typeface="Sitka Text"/>
          </a:endParaRPr>
        </a:p>
      </dsp:txBody>
      <dsp:txXfrm>
        <a:off x="8294801" y="755238"/>
        <a:ext cx="2424201" cy="951865"/>
      </dsp:txXfrm>
    </dsp:sp>
    <dsp:sp modelId="{7EFC874F-75D1-4CCA-9A93-61FBB8D2C0B0}">
      <dsp:nvSpPr>
        <dsp:cNvPr id="0" name=""/>
        <dsp:cNvSpPr/>
      </dsp:nvSpPr>
      <dsp:spPr>
        <a:xfrm>
          <a:off x="8294801" y="1707103"/>
          <a:ext cx="2424201" cy="10499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baseline="0" dirty="0">
              <a:latin typeface="Sitka Text"/>
            </a:rPr>
            <a:t>Shows user their goals and their household use</a:t>
          </a:r>
          <a:endParaRPr lang="en-US" sz="1700" kern="1200" dirty="0">
            <a:latin typeface="Sitka Text"/>
          </a:endParaRPr>
        </a:p>
      </dsp:txBody>
      <dsp:txXfrm>
        <a:off x="8294801" y="1707103"/>
        <a:ext cx="2424201" cy="104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5T15:25:27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25624 4821 16383 0 0,'-5'0'0'0'0,"-6"0"0"0"0,-7 0 0 0 0,-4 0 0 0 0,-4 0 0 0 0,-3 0 0 0 0,0 0 0 0 0,-1 0 0 0 0,0 0 0 0 0,1 0 0 0 0,-1 0 0 0 0,1 0 0 0 0,0 5 0 0 0,1 1 0 0 0,4 5 0 0 0,2 1 0 0 0,-1-3 0 0 0,5 3 0 0 0,-1 0 0 0 0,-1-4 0 0 0,-2 3 0 0 0,2 5 0 0 0,0-2 0 0 0,3 3 0 0 0,5 3 0 0 0,4 2 0 0 0,4 4 0 0 0,2 1 0 0 0,2 1 0 0 0,0 1 0 0 0,1 0 0 0 0,0 1 0 0 0,0-1 0 0 0,-1 0 0 0 0,1 0 0 0 0,-1-1 0 0 0,0 1 0 0 0,5 0 0 0 0,6-1 0 0 0,2 1 0 0 0,3-6 0 0 0,-1 0 0 0 0,-3-1 0 0 0,1 2 0 0 0,-2 1 0 0 0,3-4 0 0 0,-2 0 0 0 0,-2 1 0 0 0,-3 2 0 0 0,-3 1 0 0 0,-2 2 0 0 0,-2 0 0 0 0,5-3 0 0 0,1-2 0 0 0,0 1 0 0 0,3 1 0 0 0,5-4 0 0 0,6-4 0 0 0,3-6 0 0 0,4-4 0 0 0,-4-9 0 0 0,0-3 0 0 0,0-5 0 0 0,2-2 0 0 0,1 3 0 0 0,-4-3 0 0 0,-1 1 0 0 0,6-2 0 0 0,4-4 0 0 0,0 2 0 0 0,1 2 0 0 0,-1 5 0 0 0,-1 4 0 0 0,0 2 0 0 0,0 2 0 0 0,-2 1 0 0 0,1 0 0 0 0,0-4 0 0 0,-1-2 0 0 0,1 1 0 0 0,-1 0 0 0 0,1 2 0 0 0,-1 1 0 0 0,1 1 0 0 0,-5-5 0 0 0,-2-5 0 0 0,-5-6 0 0 0,-4-5 0 0 0,-6-4 0 0 0,-3-2 0 0 0,-3-1 0 0 0,-1-1 0 0 0,0 0 0 0 0,-1 0 0 0 0,0 1 0 0 0,0 0 0 0 0,0 0 0 0 0,1 0 0 0 0,0 1 0 0 0,0-1 0 0 0,0 0 0 0 0,0 1 0 0 0,0-1 0 0 0,0 1 0 0 0,0-1 0 0 0,0 1 0 0 0,0-1 0 0 0,0 0 0 0 0,-5 1 0 0 0,-1-1 0 0 0,-5 5 0 0 0,-6 7 0 0 0,1 1 0 0 0,-2-1 0 0 0,-3 2 0 0 0,-3 3 0 0 0,-2 4 0 0 0,-1 4 0 0 0,-2 2 0 0 0,1 1 0 0 0,-2 1 0 0 0,1 1 0 0 0,0 0 0 0 0,0-1 0 0 0,5-4 0 0 0,2-2 0 0 0,0 0 0 0 0,-2 1 0 0 0,-1 2 0 0 0,-2 0 0 0 0,5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5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oughtmonitor.unl.edu/CurrentMap/StateDroughtMonitor.aspx?fips_48323" TargetMode="External"/><Relationship Id="rId2" Type="http://schemas.openxmlformats.org/officeDocument/2006/relationships/hyperlink" Target="https://www.waterdatafortexas.org/reservoirs/statew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eplumbing.com/plumbing-faq/how-much-water-do-we-waste-in-a-year/#:~:text=The%20Environmental%20Protection%20Agency%20(EPA,you%20tally%20the%20national%20average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e in water">
            <a:extLst>
              <a:ext uri="{FF2B5EF4-FFF2-40B4-BE49-F238E27FC236}">
                <a16:creationId xmlns:a16="http://schemas.microsoft.com/office/drawing/2014/main" id="{EF454EF3-64D5-BB04-2364-A9F051A0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494" y="3535531"/>
            <a:ext cx="4477789" cy="1706880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Sitka Text"/>
              </a:rPr>
              <a:t>SELDEW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863" y="5242411"/>
            <a:ext cx="3758145" cy="609600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/>
            <a:r>
              <a:rPr lang="en-US" dirty="0">
                <a:latin typeface="Sitka Text"/>
              </a:rPr>
              <a:t>Save Every Last Drop to End Waste</a:t>
            </a:r>
            <a:endParaRPr lang="en-US">
              <a:latin typeface="Sitka Tex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148F6-C18F-C5E5-8EC8-4693A337191B}"/>
              </a:ext>
            </a:extLst>
          </p:cNvPr>
          <p:cNvSpPr txBox="1"/>
          <p:nvPr/>
        </p:nvSpPr>
        <p:spPr>
          <a:xfrm>
            <a:off x="7425357" y="5469284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itka Text"/>
              </a:rPr>
              <a:t>Nathan (Lead)</a:t>
            </a:r>
            <a:endParaRPr lang="en-US" dirty="0">
              <a:latin typeface="The Hand"/>
            </a:endParaRPr>
          </a:p>
          <a:p>
            <a:r>
              <a:rPr lang="en-US" b="1" dirty="0">
                <a:latin typeface="Sitka Text"/>
              </a:rPr>
              <a:t>Smarajit (</a:t>
            </a:r>
            <a:r>
              <a:rPr lang="en-US" b="1" dirty="0" err="1">
                <a:latin typeface="Sitka Text"/>
              </a:rPr>
              <a:t>Databas</a:t>
            </a:r>
            <a:r>
              <a:rPr lang="en-US" b="1" dirty="0">
                <a:latin typeface="Sitka Text"/>
              </a:rPr>
              <a:t>)</a:t>
            </a:r>
          </a:p>
          <a:p>
            <a:r>
              <a:rPr lang="en-US" b="1" dirty="0">
                <a:latin typeface="Sitka Text"/>
              </a:rPr>
              <a:t>Leo (Python)</a:t>
            </a:r>
          </a:p>
          <a:p>
            <a:r>
              <a:rPr lang="en-US" b="1" dirty="0">
                <a:latin typeface="Sitka Text"/>
              </a:rPr>
              <a:t>Johnny (App Dev)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5C7F1-27D2-4548-B87E-85A33E366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5980" flipH="1" flipV="1">
            <a:off x="618201" y="454140"/>
            <a:ext cx="7074446" cy="2518858"/>
          </a:xfrm>
          <a:custGeom>
            <a:avLst/>
            <a:gdLst>
              <a:gd name="connsiteX0" fmla="*/ 3702321 w 7745301"/>
              <a:gd name="connsiteY0" fmla="*/ 1 h 5116750"/>
              <a:gd name="connsiteX1" fmla="*/ 6217926 w 7745301"/>
              <a:gd name="connsiteY1" fmla="*/ 504118 h 5116750"/>
              <a:gd name="connsiteX2" fmla="*/ 7691963 w 7745301"/>
              <a:gd name="connsiteY2" fmla="*/ 1956116 h 5116750"/>
              <a:gd name="connsiteX3" fmla="*/ 7018768 w 7745301"/>
              <a:gd name="connsiteY3" fmla="*/ 4594118 h 5116750"/>
              <a:gd name="connsiteX4" fmla="*/ 3330769 w 7745301"/>
              <a:gd name="connsiteY4" fmla="*/ 5060764 h 5116750"/>
              <a:gd name="connsiteX5" fmla="*/ 448565 w 7745301"/>
              <a:gd name="connsiteY5" fmla="*/ 4100663 h 5116750"/>
              <a:gd name="connsiteX6" fmla="*/ 444295 w 7745301"/>
              <a:gd name="connsiteY6" fmla="*/ 4094686 h 5116750"/>
              <a:gd name="connsiteX7" fmla="*/ 428551 w 7745301"/>
              <a:gd name="connsiteY7" fmla="*/ 4079438 h 5116750"/>
              <a:gd name="connsiteX8" fmla="*/ 0 w 7745301"/>
              <a:gd name="connsiteY8" fmla="*/ 2902523 h 5116750"/>
              <a:gd name="connsiteX9" fmla="*/ 23926 w 7745301"/>
              <a:gd name="connsiteY9" fmla="*/ 2595143 h 5116750"/>
              <a:gd name="connsiteX10" fmla="*/ 78299 w 7745301"/>
              <a:gd name="connsiteY10" fmla="*/ 2368287 h 5116750"/>
              <a:gd name="connsiteX11" fmla="*/ 96408 w 7745301"/>
              <a:gd name="connsiteY11" fmla="*/ 2246138 h 5116750"/>
              <a:gd name="connsiteX12" fmla="*/ 858938 w 7745301"/>
              <a:gd name="connsiteY12" fmla="*/ 998674 h 5116750"/>
              <a:gd name="connsiteX13" fmla="*/ 784483 w 7745301"/>
              <a:gd name="connsiteY13" fmla="*/ 373158 h 5116750"/>
              <a:gd name="connsiteX14" fmla="*/ 1744942 w 7745301"/>
              <a:gd name="connsiteY14" fmla="*/ 499346 h 5116750"/>
              <a:gd name="connsiteX15" fmla="*/ 3702321 w 7745301"/>
              <a:gd name="connsiteY15" fmla="*/ 1 h 5116750"/>
              <a:gd name="connsiteX0" fmla="*/ 3718157 w 7761137"/>
              <a:gd name="connsiteY0" fmla="*/ 1 h 5116750"/>
              <a:gd name="connsiteX1" fmla="*/ 6233762 w 7761137"/>
              <a:gd name="connsiteY1" fmla="*/ 504118 h 5116750"/>
              <a:gd name="connsiteX2" fmla="*/ 7707799 w 7761137"/>
              <a:gd name="connsiteY2" fmla="*/ 1956116 h 5116750"/>
              <a:gd name="connsiteX3" fmla="*/ 7034604 w 7761137"/>
              <a:gd name="connsiteY3" fmla="*/ 4594118 h 5116750"/>
              <a:gd name="connsiteX4" fmla="*/ 3346605 w 7761137"/>
              <a:gd name="connsiteY4" fmla="*/ 5060764 h 5116750"/>
              <a:gd name="connsiteX5" fmla="*/ 464401 w 7761137"/>
              <a:gd name="connsiteY5" fmla="*/ 4100663 h 5116750"/>
              <a:gd name="connsiteX6" fmla="*/ 460131 w 7761137"/>
              <a:gd name="connsiteY6" fmla="*/ 4094686 h 5116750"/>
              <a:gd name="connsiteX7" fmla="*/ 444387 w 7761137"/>
              <a:gd name="connsiteY7" fmla="*/ 4079438 h 5116750"/>
              <a:gd name="connsiteX8" fmla="*/ 15836 w 7761137"/>
              <a:gd name="connsiteY8" fmla="*/ 2902523 h 5116750"/>
              <a:gd name="connsiteX9" fmla="*/ 94135 w 7761137"/>
              <a:gd name="connsiteY9" fmla="*/ 2368287 h 5116750"/>
              <a:gd name="connsiteX10" fmla="*/ 112244 w 7761137"/>
              <a:gd name="connsiteY10" fmla="*/ 2246138 h 5116750"/>
              <a:gd name="connsiteX11" fmla="*/ 874774 w 7761137"/>
              <a:gd name="connsiteY11" fmla="*/ 998674 h 5116750"/>
              <a:gd name="connsiteX12" fmla="*/ 800319 w 7761137"/>
              <a:gd name="connsiteY12" fmla="*/ 373158 h 5116750"/>
              <a:gd name="connsiteX13" fmla="*/ 1760778 w 7761137"/>
              <a:gd name="connsiteY13" fmla="*/ 499346 h 5116750"/>
              <a:gd name="connsiteX14" fmla="*/ 3718157 w 7761137"/>
              <a:gd name="connsiteY14" fmla="*/ 1 h 5116750"/>
              <a:gd name="connsiteX0" fmla="*/ 3733943 w 7776923"/>
              <a:gd name="connsiteY0" fmla="*/ 1 h 5116750"/>
              <a:gd name="connsiteX1" fmla="*/ 6249548 w 7776923"/>
              <a:gd name="connsiteY1" fmla="*/ 504118 h 5116750"/>
              <a:gd name="connsiteX2" fmla="*/ 7723585 w 7776923"/>
              <a:gd name="connsiteY2" fmla="*/ 1956116 h 5116750"/>
              <a:gd name="connsiteX3" fmla="*/ 7050390 w 7776923"/>
              <a:gd name="connsiteY3" fmla="*/ 4594118 h 5116750"/>
              <a:gd name="connsiteX4" fmla="*/ 3362391 w 7776923"/>
              <a:gd name="connsiteY4" fmla="*/ 5060764 h 5116750"/>
              <a:gd name="connsiteX5" fmla="*/ 480187 w 7776923"/>
              <a:gd name="connsiteY5" fmla="*/ 4100663 h 5116750"/>
              <a:gd name="connsiteX6" fmla="*/ 475917 w 7776923"/>
              <a:gd name="connsiteY6" fmla="*/ 4094686 h 5116750"/>
              <a:gd name="connsiteX7" fmla="*/ 460173 w 7776923"/>
              <a:gd name="connsiteY7" fmla="*/ 4079438 h 5116750"/>
              <a:gd name="connsiteX8" fmla="*/ 31622 w 7776923"/>
              <a:gd name="connsiteY8" fmla="*/ 2902523 h 5116750"/>
              <a:gd name="connsiteX9" fmla="*/ 128030 w 7776923"/>
              <a:gd name="connsiteY9" fmla="*/ 2246138 h 5116750"/>
              <a:gd name="connsiteX10" fmla="*/ 890560 w 7776923"/>
              <a:gd name="connsiteY10" fmla="*/ 998674 h 5116750"/>
              <a:gd name="connsiteX11" fmla="*/ 816105 w 7776923"/>
              <a:gd name="connsiteY11" fmla="*/ 373158 h 5116750"/>
              <a:gd name="connsiteX12" fmla="*/ 1776564 w 7776923"/>
              <a:gd name="connsiteY12" fmla="*/ 499346 h 5116750"/>
              <a:gd name="connsiteX13" fmla="*/ 3733943 w 7776923"/>
              <a:gd name="connsiteY13" fmla="*/ 1 h 5116750"/>
              <a:gd name="connsiteX0" fmla="*/ 3729138 w 7772118"/>
              <a:gd name="connsiteY0" fmla="*/ 1 h 5116750"/>
              <a:gd name="connsiteX1" fmla="*/ 6244743 w 7772118"/>
              <a:gd name="connsiteY1" fmla="*/ 504118 h 5116750"/>
              <a:gd name="connsiteX2" fmla="*/ 7718780 w 7772118"/>
              <a:gd name="connsiteY2" fmla="*/ 1956116 h 5116750"/>
              <a:gd name="connsiteX3" fmla="*/ 7045585 w 7772118"/>
              <a:gd name="connsiteY3" fmla="*/ 4594118 h 5116750"/>
              <a:gd name="connsiteX4" fmla="*/ 3357586 w 7772118"/>
              <a:gd name="connsiteY4" fmla="*/ 5060764 h 5116750"/>
              <a:gd name="connsiteX5" fmla="*/ 475382 w 7772118"/>
              <a:gd name="connsiteY5" fmla="*/ 4100663 h 5116750"/>
              <a:gd name="connsiteX6" fmla="*/ 471112 w 7772118"/>
              <a:gd name="connsiteY6" fmla="*/ 4094686 h 5116750"/>
              <a:gd name="connsiteX7" fmla="*/ 455368 w 7772118"/>
              <a:gd name="connsiteY7" fmla="*/ 4079438 h 5116750"/>
              <a:gd name="connsiteX8" fmla="*/ 26817 w 7772118"/>
              <a:gd name="connsiteY8" fmla="*/ 2902523 h 5116750"/>
              <a:gd name="connsiteX9" fmla="*/ 137080 w 7772118"/>
              <a:gd name="connsiteY9" fmla="*/ 2116479 h 5116750"/>
              <a:gd name="connsiteX10" fmla="*/ 885755 w 7772118"/>
              <a:gd name="connsiteY10" fmla="*/ 998674 h 5116750"/>
              <a:gd name="connsiteX11" fmla="*/ 811300 w 7772118"/>
              <a:gd name="connsiteY11" fmla="*/ 373158 h 5116750"/>
              <a:gd name="connsiteX12" fmla="*/ 1771759 w 7772118"/>
              <a:gd name="connsiteY12" fmla="*/ 499346 h 5116750"/>
              <a:gd name="connsiteX13" fmla="*/ 3729138 w 7772118"/>
              <a:gd name="connsiteY13" fmla="*/ 1 h 5116750"/>
              <a:gd name="connsiteX0" fmla="*/ 3729138 w 7772118"/>
              <a:gd name="connsiteY0" fmla="*/ 1 h 5096139"/>
              <a:gd name="connsiteX1" fmla="*/ 6244743 w 7772118"/>
              <a:gd name="connsiteY1" fmla="*/ 504118 h 5096139"/>
              <a:gd name="connsiteX2" fmla="*/ 7718780 w 7772118"/>
              <a:gd name="connsiteY2" fmla="*/ 1956116 h 5096139"/>
              <a:gd name="connsiteX3" fmla="*/ 7045585 w 7772118"/>
              <a:gd name="connsiteY3" fmla="*/ 4594118 h 5096139"/>
              <a:gd name="connsiteX4" fmla="*/ 3357586 w 7772118"/>
              <a:gd name="connsiteY4" fmla="*/ 5060764 h 5096139"/>
              <a:gd name="connsiteX5" fmla="*/ 475382 w 7772118"/>
              <a:gd name="connsiteY5" fmla="*/ 4100663 h 5096139"/>
              <a:gd name="connsiteX6" fmla="*/ 471112 w 7772118"/>
              <a:gd name="connsiteY6" fmla="*/ 4094686 h 5096139"/>
              <a:gd name="connsiteX7" fmla="*/ 455368 w 7772118"/>
              <a:gd name="connsiteY7" fmla="*/ 4079438 h 5096139"/>
              <a:gd name="connsiteX8" fmla="*/ 26817 w 7772118"/>
              <a:gd name="connsiteY8" fmla="*/ 2902523 h 5096139"/>
              <a:gd name="connsiteX9" fmla="*/ 137080 w 7772118"/>
              <a:gd name="connsiteY9" fmla="*/ 2116479 h 5096139"/>
              <a:gd name="connsiteX10" fmla="*/ 885755 w 7772118"/>
              <a:gd name="connsiteY10" fmla="*/ 998674 h 5096139"/>
              <a:gd name="connsiteX11" fmla="*/ 811300 w 7772118"/>
              <a:gd name="connsiteY11" fmla="*/ 373158 h 5096139"/>
              <a:gd name="connsiteX12" fmla="*/ 1771759 w 7772118"/>
              <a:gd name="connsiteY12" fmla="*/ 499346 h 5096139"/>
              <a:gd name="connsiteX13" fmla="*/ 3729138 w 7772118"/>
              <a:gd name="connsiteY13" fmla="*/ 1 h 5096139"/>
              <a:gd name="connsiteX0" fmla="*/ 3729138 w 7764503"/>
              <a:gd name="connsiteY0" fmla="*/ 1 h 5061926"/>
              <a:gd name="connsiteX1" fmla="*/ 6244743 w 7764503"/>
              <a:gd name="connsiteY1" fmla="*/ 504118 h 5061926"/>
              <a:gd name="connsiteX2" fmla="*/ 7718780 w 7764503"/>
              <a:gd name="connsiteY2" fmla="*/ 1956116 h 5061926"/>
              <a:gd name="connsiteX3" fmla="*/ 7009765 w 7764503"/>
              <a:gd name="connsiteY3" fmla="*/ 4240028 h 5061926"/>
              <a:gd name="connsiteX4" fmla="*/ 3357586 w 7764503"/>
              <a:gd name="connsiteY4" fmla="*/ 5060764 h 5061926"/>
              <a:gd name="connsiteX5" fmla="*/ 475382 w 7764503"/>
              <a:gd name="connsiteY5" fmla="*/ 4100663 h 5061926"/>
              <a:gd name="connsiteX6" fmla="*/ 471112 w 7764503"/>
              <a:gd name="connsiteY6" fmla="*/ 4094686 h 5061926"/>
              <a:gd name="connsiteX7" fmla="*/ 455368 w 7764503"/>
              <a:gd name="connsiteY7" fmla="*/ 4079438 h 5061926"/>
              <a:gd name="connsiteX8" fmla="*/ 26817 w 7764503"/>
              <a:gd name="connsiteY8" fmla="*/ 2902523 h 5061926"/>
              <a:gd name="connsiteX9" fmla="*/ 137080 w 7764503"/>
              <a:gd name="connsiteY9" fmla="*/ 2116479 h 5061926"/>
              <a:gd name="connsiteX10" fmla="*/ 885755 w 7764503"/>
              <a:gd name="connsiteY10" fmla="*/ 998674 h 5061926"/>
              <a:gd name="connsiteX11" fmla="*/ 811300 w 7764503"/>
              <a:gd name="connsiteY11" fmla="*/ 373158 h 5061926"/>
              <a:gd name="connsiteX12" fmla="*/ 1771759 w 7764503"/>
              <a:gd name="connsiteY12" fmla="*/ 499346 h 5061926"/>
              <a:gd name="connsiteX13" fmla="*/ 3729138 w 7764503"/>
              <a:gd name="connsiteY13" fmla="*/ 1 h 5061926"/>
              <a:gd name="connsiteX0" fmla="*/ 3729138 w 7746582"/>
              <a:gd name="connsiteY0" fmla="*/ 1 h 5061961"/>
              <a:gd name="connsiteX1" fmla="*/ 6244743 w 7746582"/>
              <a:gd name="connsiteY1" fmla="*/ 504118 h 5061961"/>
              <a:gd name="connsiteX2" fmla="*/ 7698507 w 7746582"/>
              <a:gd name="connsiteY2" fmla="*/ 1893640 h 5061961"/>
              <a:gd name="connsiteX3" fmla="*/ 7009765 w 7746582"/>
              <a:gd name="connsiteY3" fmla="*/ 4240028 h 5061961"/>
              <a:gd name="connsiteX4" fmla="*/ 3357586 w 7746582"/>
              <a:gd name="connsiteY4" fmla="*/ 5060764 h 5061961"/>
              <a:gd name="connsiteX5" fmla="*/ 475382 w 7746582"/>
              <a:gd name="connsiteY5" fmla="*/ 4100663 h 5061961"/>
              <a:gd name="connsiteX6" fmla="*/ 471112 w 7746582"/>
              <a:gd name="connsiteY6" fmla="*/ 4094686 h 5061961"/>
              <a:gd name="connsiteX7" fmla="*/ 455368 w 7746582"/>
              <a:gd name="connsiteY7" fmla="*/ 4079438 h 5061961"/>
              <a:gd name="connsiteX8" fmla="*/ 26817 w 7746582"/>
              <a:gd name="connsiteY8" fmla="*/ 2902523 h 5061961"/>
              <a:gd name="connsiteX9" fmla="*/ 137080 w 7746582"/>
              <a:gd name="connsiteY9" fmla="*/ 2116479 h 5061961"/>
              <a:gd name="connsiteX10" fmla="*/ 885755 w 7746582"/>
              <a:gd name="connsiteY10" fmla="*/ 998674 h 5061961"/>
              <a:gd name="connsiteX11" fmla="*/ 811300 w 7746582"/>
              <a:gd name="connsiteY11" fmla="*/ 373158 h 5061961"/>
              <a:gd name="connsiteX12" fmla="*/ 1771759 w 7746582"/>
              <a:gd name="connsiteY12" fmla="*/ 499346 h 5061961"/>
              <a:gd name="connsiteX13" fmla="*/ 3729138 w 7746582"/>
              <a:gd name="connsiteY13" fmla="*/ 1 h 5061961"/>
              <a:gd name="connsiteX0" fmla="*/ 3729138 w 7748607"/>
              <a:gd name="connsiteY0" fmla="*/ 1 h 5061961"/>
              <a:gd name="connsiteX1" fmla="*/ 6244743 w 7748607"/>
              <a:gd name="connsiteY1" fmla="*/ 504118 h 5061961"/>
              <a:gd name="connsiteX2" fmla="*/ 7698507 w 7748607"/>
              <a:gd name="connsiteY2" fmla="*/ 1893640 h 5061961"/>
              <a:gd name="connsiteX3" fmla="*/ 7009765 w 7748607"/>
              <a:gd name="connsiteY3" fmla="*/ 4240028 h 5061961"/>
              <a:gd name="connsiteX4" fmla="*/ 3357586 w 7748607"/>
              <a:gd name="connsiteY4" fmla="*/ 5060764 h 5061961"/>
              <a:gd name="connsiteX5" fmla="*/ 475382 w 7748607"/>
              <a:gd name="connsiteY5" fmla="*/ 4100663 h 5061961"/>
              <a:gd name="connsiteX6" fmla="*/ 471112 w 7748607"/>
              <a:gd name="connsiteY6" fmla="*/ 4094686 h 5061961"/>
              <a:gd name="connsiteX7" fmla="*/ 455368 w 7748607"/>
              <a:gd name="connsiteY7" fmla="*/ 4079438 h 5061961"/>
              <a:gd name="connsiteX8" fmla="*/ 26817 w 7748607"/>
              <a:gd name="connsiteY8" fmla="*/ 2902523 h 5061961"/>
              <a:gd name="connsiteX9" fmla="*/ 137080 w 7748607"/>
              <a:gd name="connsiteY9" fmla="*/ 2116479 h 5061961"/>
              <a:gd name="connsiteX10" fmla="*/ 885755 w 7748607"/>
              <a:gd name="connsiteY10" fmla="*/ 998674 h 5061961"/>
              <a:gd name="connsiteX11" fmla="*/ 811300 w 7748607"/>
              <a:gd name="connsiteY11" fmla="*/ 373158 h 5061961"/>
              <a:gd name="connsiteX12" fmla="*/ 1771759 w 7748607"/>
              <a:gd name="connsiteY12" fmla="*/ 499346 h 5061961"/>
              <a:gd name="connsiteX13" fmla="*/ 3729138 w 7748607"/>
              <a:gd name="connsiteY13" fmla="*/ 1 h 5061961"/>
              <a:gd name="connsiteX0" fmla="*/ 3729138 w 7741343"/>
              <a:gd name="connsiteY0" fmla="*/ 1 h 5061961"/>
              <a:gd name="connsiteX1" fmla="*/ 6244743 w 7741343"/>
              <a:gd name="connsiteY1" fmla="*/ 504118 h 5061961"/>
              <a:gd name="connsiteX2" fmla="*/ 7698507 w 7741343"/>
              <a:gd name="connsiteY2" fmla="*/ 1893640 h 5061961"/>
              <a:gd name="connsiteX3" fmla="*/ 7009765 w 7741343"/>
              <a:gd name="connsiteY3" fmla="*/ 4240028 h 5061961"/>
              <a:gd name="connsiteX4" fmla="*/ 3357586 w 7741343"/>
              <a:gd name="connsiteY4" fmla="*/ 5060764 h 5061961"/>
              <a:gd name="connsiteX5" fmla="*/ 475382 w 7741343"/>
              <a:gd name="connsiteY5" fmla="*/ 4100663 h 5061961"/>
              <a:gd name="connsiteX6" fmla="*/ 471112 w 7741343"/>
              <a:gd name="connsiteY6" fmla="*/ 4094686 h 5061961"/>
              <a:gd name="connsiteX7" fmla="*/ 455368 w 7741343"/>
              <a:gd name="connsiteY7" fmla="*/ 4079438 h 5061961"/>
              <a:gd name="connsiteX8" fmla="*/ 26817 w 7741343"/>
              <a:gd name="connsiteY8" fmla="*/ 2902523 h 5061961"/>
              <a:gd name="connsiteX9" fmla="*/ 137080 w 7741343"/>
              <a:gd name="connsiteY9" fmla="*/ 2116479 h 5061961"/>
              <a:gd name="connsiteX10" fmla="*/ 885755 w 7741343"/>
              <a:gd name="connsiteY10" fmla="*/ 998674 h 5061961"/>
              <a:gd name="connsiteX11" fmla="*/ 811300 w 7741343"/>
              <a:gd name="connsiteY11" fmla="*/ 373158 h 5061961"/>
              <a:gd name="connsiteX12" fmla="*/ 1771759 w 7741343"/>
              <a:gd name="connsiteY12" fmla="*/ 499346 h 5061961"/>
              <a:gd name="connsiteX13" fmla="*/ 3729138 w 7741343"/>
              <a:gd name="connsiteY13" fmla="*/ 1 h 5061961"/>
              <a:gd name="connsiteX0" fmla="*/ 3729138 w 7741193"/>
              <a:gd name="connsiteY0" fmla="*/ 1 h 5061961"/>
              <a:gd name="connsiteX1" fmla="*/ 6323144 w 7741193"/>
              <a:gd name="connsiteY1" fmla="*/ 313740 h 5061961"/>
              <a:gd name="connsiteX2" fmla="*/ 7698507 w 7741193"/>
              <a:gd name="connsiteY2" fmla="*/ 1893640 h 5061961"/>
              <a:gd name="connsiteX3" fmla="*/ 7009765 w 7741193"/>
              <a:gd name="connsiteY3" fmla="*/ 4240028 h 5061961"/>
              <a:gd name="connsiteX4" fmla="*/ 3357586 w 7741193"/>
              <a:gd name="connsiteY4" fmla="*/ 5060764 h 5061961"/>
              <a:gd name="connsiteX5" fmla="*/ 475382 w 7741193"/>
              <a:gd name="connsiteY5" fmla="*/ 4100663 h 5061961"/>
              <a:gd name="connsiteX6" fmla="*/ 471112 w 7741193"/>
              <a:gd name="connsiteY6" fmla="*/ 4094686 h 5061961"/>
              <a:gd name="connsiteX7" fmla="*/ 455368 w 7741193"/>
              <a:gd name="connsiteY7" fmla="*/ 4079438 h 5061961"/>
              <a:gd name="connsiteX8" fmla="*/ 26817 w 7741193"/>
              <a:gd name="connsiteY8" fmla="*/ 2902523 h 5061961"/>
              <a:gd name="connsiteX9" fmla="*/ 137080 w 7741193"/>
              <a:gd name="connsiteY9" fmla="*/ 2116479 h 5061961"/>
              <a:gd name="connsiteX10" fmla="*/ 885755 w 7741193"/>
              <a:gd name="connsiteY10" fmla="*/ 998674 h 5061961"/>
              <a:gd name="connsiteX11" fmla="*/ 811300 w 7741193"/>
              <a:gd name="connsiteY11" fmla="*/ 373158 h 5061961"/>
              <a:gd name="connsiteX12" fmla="*/ 1771759 w 7741193"/>
              <a:gd name="connsiteY12" fmla="*/ 499346 h 5061961"/>
              <a:gd name="connsiteX13" fmla="*/ 3729138 w 7741193"/>
              <a:gd name="connsiteY13" fmla="*/ 1 h 5061961"/>
              <a:gd name="connsiteX0" fmla="*/ 3730409 w 7742464"/>
              <a:gd name="connsiteY0" fmla="*/ 1 h 5061961"/>
              <a:gd name="connsiteX1" fmla="*/ 6324415 w 7742464"/>
              <a:gd name="connsiteY1" fmla="*/ 313740 h 5061961"/>
              <a:gd name="connsiteX2" fmla="*/ 7699778 w 7742464"/>
              <a:gd name="connsiteY2" fmla="*/ 1893640 h 5061961"/>
              <a:gd name="connsiteX3" fmla="*/ 7011036 w 7742464"/>
              <a:gd name="connsiteY3" fmla="*/ 4240028 h 5061961"/>
              <a:gd name="connsiteX4" fmla="*/ 3358857 w 7742464"/>
              <a:gd name="connsiteY4" fmla="*/ 5060764 h 5061961"/>
              <a:gd name="connsiteX5" fmla="*/ 476653 w 7742464"/>
              <a:gd name="connsiteY5" fmla="*/ 4100663 h 5061961"/>
              <a:gd name="connsiteX6" fmla="*/ 472383 w 7742464"/>
              <a:gd name="connsiteY6" fmla="*/ 4094686 h 5061961"/>
              <a:gd name="connsiteX7" fmla="*/ 473817 w 7742464"/>
              <a:gd name="connsiteY7" fmla="*/ 4387149 h 5061961"/>
              <a:gd name="connsiteX8" fmla="*/ 28088 w 7742464"/>
              <a:gd name="connsiteY8" fmla="*/ 2902523 h 5061961"/>
              <a:gd name="connsiteX9" fmla="*/ 138351 w 7742464"/>
              <a:gd name="connsiteY9" fmla="*/ 2116479 h 5061961"/>
              <a:gd name="connsiteX10" fmla="*/ 887026 w 7742464"/>
              <a:gd name="connsiteY10" fmla="*/ 998674 h 5061961"/>
              <a:gd name="connsiteX11" fmla="*/ 812571 w 7742464"/>
              <a:gd name="connsiteY11" fmla="*/ 373158 h 5061961"/>
              <a:gd name="connsiteX12" fmla="*/ 1773030 w 7742464"/>
              <a:gd name="connsiteY12" fmla="*/ 499346 h 5061961"/>
              <a:gd name="connsiteX13" fmla="*/ 3730409 w 7742464"/>
              <a:gd name="connsiteY13" fmla="*/ 1 h 5061961"/>
              <a:gd name="connsiteX0" fmla="*/ 3730409 w 7742464"/>
              <a:gd name="connsiteY0" fmla="*/ 1 h 5061961"/>
              <a:gd name="connsiteX1" fmla="*/ 6324415 w 7742464"/>
              <a:gd name="connsiteY1" fmla="*/ 313740 h 5061961"/>
              <a:gd name="connsiteX2" fmla="*/ 7699778 w 7742464"/>
              <a:gd name="connsiteY2" fmla="*/ 1893640 h 5061961"/>
              <a:gd name="connsiteX3" fmla="*/ 7011036 w 7742464"/>
              <a:gd name="connsiteY3" fmla="*/ 4240028 h 5061961"/>
              <a:gd name="connsiteX4" fmla="*/ 3358857 w 7742464"/>
              <a:gd name="connsiteY4" fmla="*/ 5060764 h 5061961"/>
              <a:gd name="connsiteX5" fmla="*/ 476653 w 7742464"/>
              <a:gd name="connsiteY5" fmla="*/ 4100663 h 5061961"/>
              <a:gd name="connsiteX6" fmla="*/ 473817 w 7742464"/>
              <a:gd name="connsiteY6" fmla="*/ 4387149 h 5061961"/>
              <a:gd name="connsiteX7" fmla="*/ 28088 w 7742464"/>
              <a:gd name="connsiteY7" fmla="*/ 2902523 h 5061961"/>
              <a:gd name="connsiteX8" fmla="*/ 138351 w 7742464"/>
              <a:gd name="connsiteY8" fmla="*/ 2116479 h 5061961"/>
              <a:gd name="connsiteX9" fmla="*/ 887026 w 7742464"/>
              <a:gd name="connsiteY9" fmla="*/ 998674 h 5061961"/>
              <a:gd name="connsiteX10" fmla="*/ 812571 w 7742464"/>
              <a:gd name="connsiteY10" fmla="*/ 373158 h 5061961"/>
              <a:gd name="connsiteX11" fmla="*/ 1773030 w 7742464"/>
              <a:gd name="connsiteY11" fmla="*/ 499346 h 5061961"/>
              <a:gd name="connsiteX12" fmla="*/ 3730409 w 7742464"/>
              <a:gd name="connsiteY12" fmla="*/ 1 h 5061961"/>
              <a:gd name="connsiteX0" fmla="*/ 3730409 w 7742464"/>
              <a:gd name="connsiteY0" fmla="*/ 1 h 5062019"/>
              <a:gd name="connsiteX1" fmla="*/ 6324415 w 7742464"/>
              <a:gd name="connsiteY1" fmla="*/ 313740 h 5062019"/>
              <a:gd name="connsiteX2" fmla="*/ 7699778 w 7742464"/>
              <a:gd name="connsiteY2" fmla="*/ 1893640 h 5062019"/>
              <a:gd name="connsiteX3" fmla="*/ 7011036 w 7742464"/>
              <a:gd name="connsiteY3" fmla="*/ 4240028 h 5062019"/>
              <a:gd name="connsiteX4" fmla="*/ 3358857 w 7742464"/>
              <a:gd name="connsiteY4" fmla="*/ 5060764 h 5062019"/>
              <a:gd name="connsiteX5" fmla="*/ 473817 w 7742464"/>
              <a:gd name="connsiteY5" fmla="*/ 4387149 h 5062019"/>
              <a:gd name="connsiteX6" fmla="*/ 28088 w 7742464"/>
              <a:gd name="connsiteY6" fmla="*/ 2902523 h 5062019"/>
              <a:gd name="connsiteX7" fmla="*/ 138351 w 7742464"/>
              <a:gd name="connsiteY7" fmla="*/ 2116479 h 5062019"/>
              <a:gd name="connsiteX8" fmla="*/ 887026 w 7742464"/>
              <a:gd name="connsiteY8" fmla="*/ 998674 h 5062019"/>
              <a:gd name="connsiteX9" fmla="*/ 812571 w 7742464"/>
              <a:gd name="connsiteY9" fmla="*/ 373158 h 5062019"/>
              <a:gd name="connsiteX10" fmla="*/ 1773030 w 7742464"/>
              <a:gd name="connsiteY10" fmla="*/ 499346 h 5062019"/>
              <a:gd name="connsiteX11" fmla="*/ 3730409 w 7742464"/>
              <a:gd name="connsiteY11" fmla="*/ 1 h 5062019"/>
              <a:gd name="connsiteX0" fmla="*/ 3736775 w 7748830"/>
              <a:gd name="connsiteY0" fmla="*/ 1 h 5084826"/>
              <a:gd name="connsiteX1" fmla="*/ 6330781 w 7748830"/>
              <a:gd name="connsiteY1" fmla="*/ 313740 h 5084826"/>
              <a:gd name="connsiteX2" fmla="*/ 7706144 w 7748830"/>
              <a:gd name="connsiteY2" fmla="*/ 1893640 h 5084826"/>
              <a:gd name="connsiteX3" fmla="*/ 7017402 w 7748830"/>
              <a:gd name="connsiteY3" fmla="*/ 4240028 h 5084826"/>
              <a:gd name="connsiteX4" fmla="*/ 3365223 w 7748830"/>
              <a:gd name="connsiteY4" fmla="*/ 5060764 h 5084826"/>
              <a:gd name="connsiteX5" fmla="*/ 566153 w 7748830"/>
              <a:gd name="connsiteY5" fmla="*/ 4685337 h 5084826"/>
              <a:gd name="connsiteX6" fmla="*/ 34454 w 7748830"/>
              <a:gd name="connsiteY6" fmla="*/ 2902523 h 5084826"/>
              <a:gd name="connsiteX7" fmla="*/ 144717 w 7748830"/>
              <a:gd name="connsiteY7" fmla="*/ 2116479 h 5084826"/>
              <a:gd name="connsiteX8" fmla="*/ 893392 w 7748830"/>
              <a:gd name="connsiteY8" fmla="*/ 998674 h 5084826"/>
              <a:gd name="connsiteX9" fmla="*/ 818937 w 7748830"/>
              <a:gd name="connsiteY9" fmla="*/ 373158 h 5084826"/>
              <a:gd name="connsiteX10" fmla="*/ 1779396 w 7748830"/>
              <a:gd name="connsiteY10" fmla="*/ 499346 h 5084826"/>
              <a:gd name="connsiteX11" fmla="*/ 3736775 w 7748830"/>
              <a:gd name="connsiteY11" fmla="*/ 1 h 5084826"/>
              <a:gd name="connsiteX0" fmla="*/ 3626592 w 7638647"/>
              <a:gd name="connsiteY0" fmla="*/ 1 h 5105505"/>
              <a:gd name="connsiteX1" fmla="*/ 6220598 w 7638647"/>
              <a:gd name="connsiteY1" fmla="*/ 313740 h 5105505"/>
              <a:gd name="connsiteX2" fmla="*/ 7595961 w 7638647"/>
              <a:gd name="connsiteY2" fmla="*/ 1893640 h 5105505"/>
              <a:gd name="connsiteX3" fmla="*/ 6907219 w 7638647"/>
              <a:gd name="connsiteY3" fmla="*/ 4240028 h 5105505"/>
              <a:gd name="connsiteX4" fmla="*/ 3255040 w 7638647"/>
              <a:gd name="connsiteY4" fmla="*/ 5060764 h 5105505"/>
              <a:gd name="connsiteX5" fmla="*/ 455970 w 7638647"/>
              <a:gd name="connsiteY5" fmla="*/ 4685337 h 5105505"/>
              <a:gd name="connsiteX6" fmla="*/ 34534 w 7638647"/>
              <a:gd name="connsiteY6" fmla="*/ 2116479 h 5105505"/>
              <a:gd name="connsiteX7" fmla="*/ 783209 w 7638647"/>
              <a:gd name="connsiteY7" fmla="*/ 998674 h 5105505"/>
              <a:gd name="connsiteX8" fmla="*/ 708754 w 7638647"/>
              <a:gd name="connsiteY8" fmla="*/ 373158 h 5105505"/>
              <a:gd name="connsiteX9" fmla="*/ 1669213 w 7638647"/>
              <a:gd name="connsiteY9" fmla="*/ 499346 h 5105505"/>
              <a:gd name="connsiteX10" fmla="*/ 3626592 w 7638647"/>
              <a:gd name="connsiteY10" fmla="*/ 1 h 5105505"/>
              <a:gd name="connsiteX0" fmla="*/ 3603023 w 7615078"/>
              <a:gd name="connsiteY0" fmla="*/ 1 h 5124997"/>
              <a:gd name="connsiteX1" fmla="*/ 6197029 w 7615078"/>
              <a:gd name="connsiteY1" fmla="*/ 313740 h 5124997"/>
              <a:gd name="connsiteX2" fmla="*/ 7572392 w 7615078"/>
              <a:gd name="connsiteY2" fmla="*/ 1893640 h 5124997"/>
              <a:gd name="connsiteX3" fmla="*/ 6883650 w 7615078"/>
              <a:gd name="connsiteY3" fmla="*/ 4240028 h 5124997"/>
              <a:gd name="connsiteX4" fmla="*/ 3231471 w 7615078"/>
              <a:gd name="connsiteY4" fmla="*/ 5060764 h 5124997"/>
              <a:gd name="connsiteX5" fmla="*/ 633161 w 7615078"/>
              <a:gd name="connsiteY5" fmla="*/ 4739149 h 5124997"/>
              <a:gd name="connsiteX6" fmla="*/ 10965 w 7615078"/>
              <a:gd name="connsiteY6" fmla="*/ 2116479 h 5124997"/>
              <a:gd name="connsiteX7" fmla="*/ 759640 w 7615078"/>
              <a:gd name="connsiteY7" fmla="*/ 998674 h 5124997"/>
              <a:gd name="connsiteX8" fmla="*/ 685185 w 7615078"/>
              <a:gd name="connsiteY8" fmla="*/ 373158 h 5124997"/>
              <a:gd name="connsiteX9" fmla="*/ 1645644 w 7615078"/>
              <a:gd name="connsiteY9" fmla="*/ 499346 h 5124997"/>
              <a:gd name="connsiteX10" fmla="*/ 3603023 w 7615078"/>
              <a:gd name="connsiteY10" fmla="*/ 1 h 5124997"/>
              <a:gd name="connsiteX0" fmla="*/ 3604900 w 7616955"/>
              <a:gd name="connsiteY0" fmla="*/ 1 h 5156507"/>
              <a:gd name="connsiteX1" fmla="*/ 6198906 w 7616955"/>
              <a:gd name="connsiteY1" fmla="*/ 313740 h 5156507"/>
              <a:gd name="connsiteX2" fmla="*/ 7574269 w 7616955"/>
              <a:gd name="connsiteY2" fmla="*/ 1893640 h 5156507"/>
              <a:gd name="connsiteX3" fmla="*/ 6885527 w 7616955"/>
              <a:gd name="connsiteY3" fmla="*/ 4240028 h 5156507"/>
              <a:gd name="connsiteX4" fmla="*/ 3233348 w 7616955"/>
              <a:gd name="connsiteY4" fmla="*/ 5060764 h 5156507"/>
              <a:gd name="connsiteX5" fmla="*/ 600275 w 7616955"/>
              <a:gd name="connsiteY5" fmla="*/ 4809242 h 5156507"/>
              <a:gd name="connsiteX6" fmla="*/ 12842 w 7616955"/>
              <a:gd name="connsiteY6" fmla="*/ 2116479 h 5156507"/>
              <a:gd name="connsiteX7" fmla="*/ 761517 w 7616955"/>
              <a:gd name="connsiteY7" fmla="*/ 998674 h 5156507"/>
              <a:gd name="connsiteX8" fmla="*/ 687062 w 7616955"/>
              <a:gd name="connsiteY8" fmla="*/ 373158 h 5156507"/>
              <a:gd name="connsiteX9" fmla="*/ 1647521 w 7616955"/>
              <a:gd name="connsiteY9" fmla="*/ 499346 h 5156507"/>
              <a:gd name="connsiteX10" fmla="*/ 3604900 w 7616955"/>
              <a:gd name="connsiteY10" fmla="*/ 1 h 5156507"/>
              <a:gd name="connsiteX0" fmla="*/ 3605747 w 7617802"/>
              <a:gd name="connsiteY0" fmla="*/ 1 h 5103957"/>
              <a:gd name="connsiteX1" fmla="*/ 6199753 w 7617802"/>
              <a:gd name="connsiteY1" fmla="*/ 313740 h 5103957"/>
              <a:gd name="connsiteX2" fmla="*/ 7575116 w 7617802"/>
              <a:gd name="connsiteY2" fmla="*/ 1893640 h 5103957"/>
              <a:gd name="connsiteX3" fmla="*/ 6886374 w 7617802"/>
              <a:gd name="connsiteY3" fmla="*/ 4240028 h 5103957"/>
              <a:gd name="connsiteX4" fmla="*/ 3234195 w 7617802"/>
              <a:gd name="connsiteY4" fmla="*/ 5060764 h 5103957"/>
              <a:gd name="connsiteX5" fmla="*/ 588097 w 7617802"/>
              <a:gd name="connsiteY5" fmla="*/ 4680481 h 5103957"/>
              <a:gd name="connsiteX6" fmla="*/ 13689 w 7617802"/>
              <a:gd name="connsiteY6" fmla="*/ 2116479 h 5103957"/>
              <a:gd name="connsiteX7" fmla="*/ 762364 w 7617802"/>
              <a:gd name="connsiteY7" fmla="*/ 998674 h 5103957"/>
              <a:gd name="connsiteX8" fmla="*/ 687909 w 7617802"/>
              <a:gd name="connsiteY8" fmla="*/ 373158 h 5103957"/>
              <a:gd name="connsiteX9" fmla="*/ 1648368 w 7617802"/>
              <a:gd name="connsiteY9" fmla="*/ 499346 h 5103957"/>
              <a:gd name="connsiteX10" fmla="*/ 3605747 w 7617802"/>
              <a:gd name="connsiteY10" fmla="*/ 1 h 5103957"/>
              <a:gd name="connsiteX0" fmla="*/ 3603400 w 7615455"/>
              <a:gd name="connsiteY0" fmla="*/ 1 h 5103958"/>
              <a:gd name="connsiteX1" fmla="*/ 6197406 w 7615455"/>
              <a:gd name="connsiteY1" fmla="*/ 313740 h 5103958"/>
              <a:gd name="connsiteX2" fmla="*/ 7572769 w 7615455"/>
              <a:gd name="connsiteY2" fmla="*/ 1893640 h 5103958"/>
              <a:gd name="connsiteX3" fmla="*/ 6884027 w 7615455"/>
              <a:gd name="connsiteY3" fmla="*/ 4240028 h 5103958"/>
              <a:gd name="connsiteX4" fmla="*/ 3231848 w 7615455"/>
              <a:gd name="connsiteY4" fmla="*/ 5060764 h 5103958"/>
              <a:gd name="connsiteX5" fmla="*/ 585750 w 7615455"/>
              <a:gd name="connsiteY5" fmla="*/ 4680481 h 5103958"/>
              <a:gd name="connsiteX6" fmla="*/ 13865 w 7615455"/>
              <a:gd name="connsiteY6" fmla="*/ 2279334 h 5103958"/>
              <a:gd name="connsiteX7" fmla="*/ 760017 w 7615455"/>
              <a:gd name="connsiteY7" fmla="*/ 998674 h 5103958"/>
              <a:gd name="connsiteX8" fmla="*/ 685562 w 7615455"/>
              <a:gd name="connsiteY8" fmla="*/ 373158 h 5103958"/>
              <a:gd name="connsiteX9" fmla="*/ 1646021 w 7615455"/>
              <a:gd name="connsiteY9" fmla="*/ 499346 h 5103958"/>
              <a:gd name="connsiteX10" fmla="*/ 3603400 w 7615455"/>
              <a:gd name="connsiteY10" fmla="*/ 1 h 5103958"/>
              <a:gd name="connsiteX0" fmla="*/ 3603400 w 7554491"/>
              <a:gd name="connsiteY0" fmla="*/ 1 h 5103958"/>
              <a:gd name="connsiteX1" fmla="*/ 6197406 w 7554491"/>
              <a:gd name="connsiteY1" fmla="*/ 313740 h 5103958"/>
              <a:gd name="connsiteX2" fmla="*/ 7502348 w 7554491"/>
              <a:gd name="connsiteY2" fmla="*/ 1887069 h 5103958"/>
              <a:gd name="connsiteX3" fmla="*/ 6884027 w 7554491"/>
              <a:gd name="connsiteY3" fmla="*/ 4240028 h 5103958"/>
              <a:gd name="connsiteX4" fmla="*/ 3231848 w 7554491"/>
              <a:gd name="connsiteY4" fmla="*/ 5060764 h 5103958"/>
              <a:gd name="connsiteX5" fmla="*/ 585750 w 7554491"/>
              <a:gd name="connsiteY5" fmla="*/ 4680481 h 5103958"/>
              <a:gd name="connsiteX6" fmla="*/ 13865 w 7554491"/>
              <a:gd name="connsiteY6" fmla="*/ 2279334 h 5103958"/>
              <a:gd name="connsiteX7" fmla="*/ 760017 w 7554491"/>
              <a:gd name="connsiteY7" fmla="*/ 998674 h 5103958"/>
              <a:gd name="connsiteX8" fmla="*/ 685562 w 7554491"/>
              <a:gd name="connsiteY8" fmla="*/ 373158 h 5103958"/>
              <a:gd name="connsiteX9" fmla="*/ 1646021 w 7554491"/>
              <a:gd name="connsiteY9" fmla="*/ 499346 h 5103958"/>
              <a:gd name="connsiteX10" fmla="*/ 3603400 w 7554491"/>
              <a:gd name="connsiteY10" fmla="*/ 1 h 5103958"/>
              <a:gd name="connsiteX0" fmla="*/ 3603400 w 7546134"/>
              <a:gd name="connsiteY0" fmla="*/ 1 h 5103958"/>
              <a:gd name="connsiteX1" fmla="*/ 6197406 w 7546134"/>
              <a:gd name="connsiteY1" fmla="*/ 313740 h 5103958"/>
              <a:gd name="connsiteX2" fmla="*/ 7502348 w 7546134"/>
              <a:gd name="connsiteY2" fmla="*/ 1887069 h 5103958"/>
              <a:gd name="connsiteX3" fmla="*/ 6884027 w 7546134"/>
              <a:gd name="connsiteY3" fmla="*/ 4240028 h 5103958"/>
              <a:gd name="connsiteX4" fmla="*/ 3231848 w 7546134"/>
              <a:gd name="connsiteY4" fmla="*/ 5060764 h 5103958"/>
              <a:gd name="connsiteX5" fmla="*/ 585750 w 7546134"/>
              <a:gd name="connsiteY5" fmla="*/ 4680481 h 5103958"/>
              <a:gd name="connsiteX6" fmla="*/ 13865 w 7546134"/>
              <a:gd name="connsiteY6" fmla="*/ 2279334 h 5103958"/>
              <a:gd name="connsiteX7" fmla="*/ 760017 w 7546134"/>
              <a:gd name="connsiteY7" fmla="*/ 998674 h 5103958"/>
              <a:gd name="connsiteX8" fmla="*/ 685562 w 7546134"/>
              <a:gd name="connsiteY8" fmla="*/ 373158 h 5103958"/>
              <a:gd name="connsiteX9" fmla="*/ 1646021 w 7546134"/>
              <a:gd name="connsiteY9" fmla="*/ 499346 h 5103958"/>
              <a:gd name="connsiteX10" fmla="*/ 3603400 w 7546134"/>
              <a:gd name="connsiteY10" fmla="*/ 1 h 5103958"/>
              <a:gd name="connsiteX0" fmla="*/ 3603400 w 7546134"/>
              <a:gd name="connsiteY0" fmla="*/ 33665 h 5137622"/>
              <a:gd name="connsiteX1" fmla="*/ 6197406 w 7546134"/>
              <a:gd name="connsiteY1" fmla="*/ 347404 h 5137622"/>
              <a:gd name="connsiteX2" fmla="*/ 7502348 w 7546134"/>
              <a:gd name="connsiteY2" fmla="*/ 1920733 h 5137622"/>
              <a:gd name="connsiteX3" fmla="*/ 6884027 w 7546134"/>
              <a:gd name="connsiteY3" fmla="*/ 4273692 h 5137622"/>
              <a:gd name="connsiteX4" fmla="*/ 3231848 w 7546134"/>
              <a:gd name="connsiteY4" fmla="*/ 5094428 h 5137622"/>
              <a:gd name="connsiteX5" fmla="*/ 585750 w 7546134"/>
              <a:gd name="connsiteY5" fmla="*/ 4714145 h 5137622"/>
              <a:gd name="connsiteX6" fmla="*/ 13865 w 7546134"/>
              <a:gd name="connsiteY6" fmla="*/ 2312998 h 5137622"/>
              <a:gd name="connsiteX7" fmla="*/ 760017 w 7546134"/>
              <a:gd name="connsiteY7" fmla="*/ 1032338 h 5137622"/>
              <a:gd name="connsiteX8" fmla="*/ 685562 w 7546134"/>
              <a:gd name="connsiteY8" fmla="*/ 406822 h 5137622"/>
              <a:gd name="connsiteX9" fmla="*/ 1646021 w 7546134"/>
              <a:gd name="connsiteY9" fmla="*/ 533010 h 5137622"/>
              <a:gd name="connsiteX10" fmla="*/ 3603400 w 7546134"/>
              <a:gd name="connsiteY10" fmla="*/ 33665 h 5137622"/>
              <a:gd name="connsiteX0" fmla="*/ 3603400 w 7546134"/>
              <a:gd name="connsiteY0" fmla="*/ 33665 h 5137622"/>
              <a:gd name="connsiteX1" fmla="*/ 6197406 w 7546134"/>
              <a:gd name="connsiteY1" fmla="*/ 347404 h 5137622"/>
              <a:gd name="connsiteX2" fmla="*/ 7502348 w 7546134"/>
              <a:gd name="connsiteY2" fmla="*/ 1920733 h 5137622"/>
              <a:gd name="connsiteX3" fmla="*/ 6884027 w 7546134"/>
              <a:gd name="connsiteY3" fmla="*/ 4273692 h 5137622"/>
              <a:gd name="connsiteX4" fmla="*/ 3231848 w 7546134"/>
              <a:gd name="connsiteY4" fmla="*/ 5094428 h 5137622"/>
              <a:gd name="connsiteX5" fmla="*/ 585750 w 7546134"/>
              <a:gd name="connsiteY5" fmla="*/ 4714145 h 5137622"/>
              <a:gd name="connsiteX6" fmla="*/ 13865 w 7546134"/>
              <a:gd name="connsiteY6" fmla="*/ 2312998 h 5137622"/>
              <a:gd name="connsiteX7" fmla="*/ 760017 w 7546134"/>
              <a:gd name="connsiteY7" fmla="*/ 1032338 h 5137622"/>
              <a:gd name="connsiteX8" fmla="*/ 685562 w 7546134"/>
              <a:gd name="connsiteY8" fmla="*/ 406822 h 5137622"/>
              <a:gd name="connsiteX9" fmla="*/ 1646021 w 7546134"/>
              <a:gd name="connsiteY9" fmla="*/ 533010 h 5137622"/>
              <a:gd name="connsiteX10" fmla="*/ 3603400 w 7546134"/>
              <a:gd name="connsiteY10" fmla="*/ 33665 h 5137622"/>
              <a:gd name="connsiteX0" fmla="*/ 3603400 w 7417783"/>
              <a:gd name="connsiteY0" fmla="*/ 31687 h 5135644"/>
              <a:gd name="connsiteX1" fmla="*/ 6197406 w 7417783"/>
              <a:gd name="connsiteY1" fmla="*/ 345426 h 5135644"/>
              <a:gd name="connsiteX2" fmla="*/ 7339607 w 7417783"/>
              <a:gd name="connsiteY2" fmla="*/ 1827041 h 5135644"/>
              <a:gd name="connsiteX3" fmla="*/ 6884027 w 7417783"/>
              <a:gd name="connsiteY3" fmla="*/ 4271714 h 5135644"/>
              <a:gd name="connsiteX4" fmla="*/ 3231848 w 7417783"/>
              <a:gd name="connsiteY4" fmla="*/ 5092450 h 5135644"/>
              <a:gd name="connsiteX5" fmla="*/ 585750 w 7417783"/>
              <a:gd name="connsiteY5" fmla="*/ 4712167 h 5135644"/>
              <a:gd name="connsiteX6" fmla="*/ 13865 w 7417783"/>
              <a:gd name="connsiteY6" fmla="*/ 2311020 h 5135644"/>
              <a:gd name="connsiteX7" fmla="*/ 760017 w 7417783"/>
              <a:gd name="connsiteY7" fmla="*/ 1030360 h 5135644"/>
              <a:gd name="connsiteX8" fmla="*/ 685562 w 7417783"/>
              <a:gd name="connsiteY8" fmla="*/ 404844 h 5135644"/>
              <a:gd name="connsiteX9" fmla="*/ 1646021 w 7417783"/>
              <a:gd name="connsiteY9" fmla="*/ 531032 h 5135644"/>
              <a:gd name="connsiteX10" fmla="*/ 3603400 w 7417783"/>
              <a:gd name="connsiteY10" fmla="*/ 31687 h 5135644"/>
              <a:gd name="connsiteX0" fmla="*/ 3603400 w 7374876"/>
              <a:gd name="connsiteY0" fmla="*/ 31687 h 5136334"/>
              <a:gd name="connsiteX1" fmla="*/ 6197406 w 7374876"/>
              <a:gd name="connsiteY1" fmla="*/ 345426 h 5136334"/>
              <a:gd name="connsiteX2" fmla="*/ 7339607 w 7374876"/>
              <a:gd name="connsiteY2" fmla="*/ 1827041 h 5136334"/>
              <a:gd name="connsiteX3" fmla="*/ 6715667 w 7374876"/>
              <a:gd name="connsiteY3" fmla="*/ 4262378 h 5136334"/>
              <a:gd name="connsiteX4" fmla="*/ 3231848 w 7374876"/>
              <a:gd name="connsiteY4" fmla="*/ 5092450 h 5136334"/>
              <a:gd name="connsiteX5" fmla="*/ 585750 w 7374876"/>
              <a:gd name="connsiteY5" fmla="*/ 4712167 h 5136334"/>
              <a:gd name="connsiteX6" fmla="*/ 13865 w 7374876"/>
              <a:gd name="connsiteY6" fmla="*/ 2311020 h 5136334"/>
              <a:gd name="connsiteX7" fmla="*/ 760017 w 7374876"/>
              <a:gd name="connsiteY7" fmla="*/ 1030360 h 5136334"/>
              <a:gd name="connsiteX8" fmla="*/ 685562 w 7374876"/>
              <a:gd name="connsiteY8" fmla="*/ 404844 h 5136334"/>
              <a:gd name="connsiteX9" fmla="*/ 1646021 w 7374876"/>
              <a:gd name="connsiteY9" fmla="*/ 531032 h 5136334"/>
              <a:gd name="connsiteX10" fmla="*/ 3603400 w 7374876"/>
              <a:gd name="connsiteY10" fmla="*/ 31687 h 5136334"/>
              <a:gd name="connsiteX0" fmla="*/ 3603400 w 7366286"/>
              <a:gd name="connsiteY0" fmla="*/ 31687 h 5147961"/>
              <a:gd name="connsiteX1" fmla="*/ 6197406 w 7366286"/>
              <a:gd name="connsiteY1" fmla="*/ 345426 h 5147961"/>
              <a:gd name="connsiteX2" fmla="*/ 7339607 w 7366286"/>
              <a:gd name="connsiteY2" fmla="*/ 1827041 h 5147961"/>
              <a:gd name="connsiteX3" fmla="*/ 6671868 w 7366286"/>
              <a:gd name="connsiteY3" fmla="*/ 4105237 h 5147961"/>
              <a:gd name="connsiteX4" fmla="*/ 3231848 w 7366286"/>
              <a:gd name="connsiteY4" fmla="*/ 5092450 h 5147961"/>
              <a:gd name="connsiteX5" fmla="*/ 585750 w 7366286"/>
              <a:gd name="connsiteY5" fmla="*/ 4712167 h 5147961"/>
              <a:gd name="connsiteX6" fmla="*/ 13865 w 7366286"/>
              <a:gd name="connsiteY6" fmla="*/ 2311020 h 5147961"/>
              <a:gd name="connsiteX7" fmla="*/ 760017 w 7366286"/>
              <a:gd name="connsiteY7" fmla="*/ 1030360 h 5147961"/>
              <a:gd name="connsiteX8" fmla="*/ 685562 w 7366286"/>
              <a:gd name="connsiteY8" fmla="*/ 404844 h 5147961"/>
              <a:gd name="connsiteX9" fmla="*/ 1646021 w 7366286"/>
              <a:gd name="connsiteY9" fmla="*/ 531032 h 5147961"/>
              <a:gd name="connsiteX10" fmla="*/ 3603400 w 7366286"/>
              <a:gd name="connsiteY10" fmla="*/ 31687 h 5147961"/>
              <a:gd name="connsiteX0" fmla="*/ 3603400 w 7359988"/>
              <a:gd name="connsiteY0" fmla="*/ 31687 h 5146347"/>
              <a:gd name="connsiteX1" fmla="*/ 6197406 w 7359988"/>
              <a:gd name="connsiteY1" fmla="*/ 345426 h 5146347"/>
              <a:gd name="connsiteX2" fmla="*/ 7339607 w 7359988"/>
              <a:gd name="connsiteY2" fmla="*/ 1827041 h 5146347"/>
              <a:gd name="connsiteX3" fmla="*/ 6632220 w 7359988"/>
              <a:gd name="connsiteY3" fmla="*/ 4127047 h 5146347"/>
              <a:gd name="connsiteX4" fmla="*/ 3231848 w 7359988"/>
              <a:gd name="connsiteY4" fmla="*/ 5092450 h 5146347"/>
              <a:gd name="connsiteX5" fmla="*/ 585750 w 7359988"/>
              <a:gd name="connsiteY5" fmla="*/ 4712167 h 5146347"/>
              <a:gd name="connsiteX6" fmla="*/ 13865 w 7359988"/>
              <a:gd name="connsiteY6" fmla="*/ 2311020 h 5146347"/>
              <a:gd name="connsiteX7" fmla="*/ 760017 w 7359988"/>
              <a:gd name="connsiteY7" fmla="*/ 1030360 h 5146347"/>
              <a:gd name="connsiteX8" fmla="*/ 685562 w 7359988"/>
              <a:gd name="connsiteY8" fmla="*/ 404844 h 5146347"/>
              <a:gd name="connsiteX9" fmla="*/ 1646021 w 7359988"/>
              <a:gd name="connsiteY9" fmla="*/ 531032 h 5146347"/>
              <a:gd name="connsiteX10" fmla="*/ 3603400 w 7359988"/>
              <a:gd name="connsiteY10" fmla="*/ 31687 h 5146347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60017 w 7283289"/>
              <a:gd name="connsiteY7" fmla="*/ 1030263 h 5146250"/>
              <a:gd name="connsiteX8" fmla="*/ 685562 w 7283289"/>
              <a:gd name="connsiteY8" fmla="*/ 404747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60017 w 7283289"/>
              <a:gd name="connsiteY7" fmla="*/ 1030263 h 5146250"/>
              <a:gd name="connsiteX8" fmla="*/ 680359 w 7283289"/>
              <a:gd name="connsiteY8" fmla="*/ 292641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29414 w 7283289"/>
              <a:gd name="connsiteY7" fmla="*/ 1097923 h 5146250"/>
              <a:gd name="connsiteX8" fmla="*/ 680359 w 7283289"/>
              <a:gd name="connsiteY8" fmla="*/ 292641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194149"/>
              <a:gd name="connsiteY0" fmla="*/ 31938 h 5146598"/>
              <a:gd name="connsiteX1" fmla="*/ 6197406 w 7194149"/>
              <a:gd name="connsiteY1" fmla="*/ 345677 h 5146598"/>
              <a:gd name="connsiteX2" fmla="*/ 7150714 w 7194149"/>
              <a:gd name="connsiteY2" fmla="*/ 1839431 h 5146598"/>
              <a:gd name="connsiteX3" fmla="*/ 6632220 w 7194149"/>
              <a:gd name="connsiteY3" fmla="*/ 4127298 h 5146598"/>
              <a:gd name="connsiteX4" fmla="*/ 3231848 w 7194149"/>
              <a:gd name="connsiteY4" fmla="*/ 5092701 h 5146598"/>
              <a:gd name="connsiteX5" fmla="*/ 585750 w 7194149"/>
              <a:gd name="connsiteY5" fmla="*/ 4712418 h 5146598"/>
              <a:gd name="connsiteX6" fmla="*/ 13865 w 7194149"/>
              <a:gd name="connsiteY6" fmla="*/ 2311271 h 5146598"/>
              <a:gd name="connsiteX7" fmla="*/ 729414 w 7194149"/>
              <a:gd name="connsiteY7" fmla="*/ 1098271 h 5146598"/>
              <a:gd name="connsiteX8" fmla="*/ 680359 w 7194149"/>
              <a:gd name="connsiteY8" fmla="*/ 292989 h 5146598"/>
              <a:gd name="connsiteX9" fmla="*/ 1646021 w 7194149"/>
              <a:gd name="connsiteY9" fmla="*/ 531283 h 5146598"/>
              <a:gd name="connsiteX10" fmla="*/ 3603400 w 7194149"/>
              <a:gd name="connsiteY10" fmla="*/ 31938 h 5146598"/>
              <a:gd name="connsiteX0" fmla="*/ 3603400 w 7107447"/>
              <a:gd name="connsiteY0" fmla="*/ 32329 h 5146989"/>
              <a:gd name="connsiteX1" fmla="*/ 6197406 w 7107447"/>
              <a:gd name="connsiteY1" fmla="*/ 346068 h 5146989"/>
              <a:gd name="connsiteX2" fmla="*/ 7035528 w 7107447"/>
              <a:gd name="connsiteY2" fmla="*/ 1858310 h 5146989"/>
              <a:gd name="connsiteX3" fmla="*/ 6632220 w 7107447"/>
              <a:gd name="connsiteY3" fmla="*/ 4127689 h 5146989"/>
              <a:gd name="connsiteX4" fmla="*/ 3231848 w 7107447"/>
              <a:gd name="connsiteY4" fmla="*/ 5093092 h 5146989"/>
              <a:gd name="connsiteX5" fmla="*/ 585750 w 7107447"/>
              <a:gd name="connsiteY5" fmla="*/ 4712809 h 5146989"/>
              <a:gd name="connsiteX6" fmla="*/ 13865 w 7107447"/>
              <a:gd name="connsiteY6" fmla="*/ 2311662 h 5146989"/>
              <a:gd name="connsiteX7" fmla="*/ 729414 w 7107447"/>
              <a:gd name="connsiteY7" fmla="*/ 1098662 h 5146989"/>
              <a:gd name="connsiteX8" fmla="*/ 680359 w 7107447"/>
              <a:gd name="connsiteY8" fmla="*/ 293380 h 5146989"/>
              <a:gd name="connsiteX9" fmla="*/ 1646021 w 7107447"/>
              <a:gd name="connsiteY9" fmla="*/ 531674 h 5146989"/>
              <a:gd name="connsiteX10" fmla="*/ 3603400 w 7107447"/>
              <a:gd name="connsiteY10" fmla="*/ 32329 h 5146989"/>
              <a:gd name="connsiteX0" fmla="*/ 3603400 w 7107447"/>
              <a:gd name="connsiteY0" fmla="*/ 31042 h 5145702"/>
              <a:gd name="connsiteX1" fmla="*/ 6197406 w 7107447"/>
              <a:gd name="connsiteY1" fmla="*/ 344781 h 5145702"/>
              <a:gd name="connsiteX2" fmla="*/ 7035528 w 7107447"/>
              <a:gd name="connsiteY2" fmla="*/ 1857023 h 5145702"/>
              <a:gd name="connsiteX3" fmla="*/ 6632220 w 7107447"/>
              <a:gd name="connsiteY3" fmla="*/ 4126402 h 5145702"/>
              <a:gd name="connsiteX4" fmla="*/ 3231848 w 7107447"/>
              <a:gd name="connsiteY4" fmla="*/ 5091805 h 5145702"/>
              <a:gd name="connsiteX5" fmla="*/ 585750 w 7107447"/>
              <a:gd name="connsiteY5" fmla="*/ 4711522 h 5145702"/>
              <a:gd name="connsiteX6" fmla="*/ 13865 w 7107447"/>
              <a:gd name="connsiteY6" fmla="*/ 2310375 h 5145702"/>
              <a:gd name="connsiteX7" fmla="*/ 729414 w 7107447"/>
              <a:gd name="connsiteY7" fmla="*/ 1097375 h 5145702"/>
              <a:gd name="connsiteX8" fmla="*/ 680359 w 7107447"/>
              <a:gd name="connsiteY8" fmla="*/ 292093 h 5145702"/>
              <a:gd name="connsiteX9" fmla="*/ 1646021 w 7107447"/>
              <a:gd name="connsiteY9" fmla="*/ 530387 h 5145702"/>
              <a:gd name="connsiteX10" fmla="*/ 3603400 w 7107447"/>
              <a:gd name="connsiteY10" fmla="*/ 31042 h 5145702"/>
              <a:gd name="connsiteX0" fmla="*/ 3603400 w 7125591"/>
              <a:gd name="connsiteY0" fmla="*/ 31042 h 5145702"/>
              <a:gd name="connsiteX1" fmla="*/ 6197406 w 7125591"/>
              <a:gd name="connsiteY1" fmla="*/ 344781 h 5145702"/>
              <a:gd name="connsiteX2" fmla="*/ 7035528 w 7125591"/>
              <a:gd name="connsiteY2" fmla="*/ 1857023 h 5145702"/>
              <a:gd name="connsiteX3" fmla="*/ 6632220 w 7125591"/>
              <a:gd name="connsiteY3" fmla="*/ 4126402 h 5145702"/>
              <a:gd name="connsiteX4" fmla="*/ 3231848 w 7125591"/>
              <a:gd name="connsiteY4" fmla="*/ 5091805 h 5145702"/>
              <a:gd name="connsiteX5" fmla="*/ 585750 w 7125591"/>
              <a:gd name="connsiteY5" fmla="*/ 4711522 h 5145702"/>
              <a:gd name="connsiteX6" fmla="*/ 13865 w 7125591"/>
              <a:gd name="connsiteY6" fmla="*/ 2310375 h 5145702"/>
              <a:gd name="connsiteX7" fmla="*/ 729414 w 7125591"/>
              <a:gd name="connsiteY7" fmla="*/ 1097375 h 5145702"/>
              <a:gd name="connsiteX8" fmla="*/ 680359 w 7125591"/>
              <a:gd name="connsiteY8" fmla="*/ 292093 h 5145702"/>
              <a:gd name="connsiteX9" fmla="*/ 1646021 w 7125591"/>
              <a:gd name="connsiteY9" fmla="*/ 530387 h 5145702"/>
              <a:gd name="connsiteX10" fmla="*/ 3603400 w 7125591"/>
              <a:gd name="connsiteY10" fmla="*/ 31042 h 5145702"/>
              <a:gd name="connsiteX0" fmla="*/ 3603400 w 7073245"/>
              <a:gd name="connsiteY0" fmla="*/ 31042 h 5143141"/>
              <a:gd name="connsiteX1" fmla="*/ 6197406 w 7073245"/>
              <a:gd name="connsiteY1" fmla="*/ 344781 h 5143141"/>
              <a:gd name="connsiteX2" fmla="*/ 7035528 w 7073245"/>
              <a:gd name="connsiteY2" fmla="*/ 1857023 h 5143141"/>
              <a:gd name="connsiteX3" fmla="*/ 6538881 w 7073245"/>
              <a:gd name="connsiteY3" fmla="*/ 4160999 h 5143141"/>
              <a:gd name="connsiteX4" fmla="*/ 3231848 w 7073245"/>
              <a:gd name="connsiteY4" fmla="*/ 5091805 h 5143141"/>
              <a:gd name="connsiteX5" fmla="*/ 585750 w 7073245"/>
              <a:gd name="connsiteY5" fmla="*/ 4711522 h 5143141"/>
              <a:gd name="connsiteX6" fmla="*/ 13865 w 7073245"/>
              <a:gd name="connsiteY6" fmla="*/ 2310375 h 5143141"/>
              <a:gd name="connsiteX7" fmla="*/ 729414 w 7073245"/>
              <a:gd name="connsiteY7" fmla="*/ 1097375 h 5143141"/>
              <a:gd name="connsiteX8" fmla="*/ 680359 w 7073245"/>
              <a:gd name="connsiteY8" fmla="*/ 292093 h 5143141"/>
              <a:gd name="connsiteX9" fmla="*/ 1646021 w 7073245"/>
              <a:gd name="connsiteY9" fmla="*/ 530387 h 5143141"/>
              <a:gd name="connsiteX10" fmla="*/ 3603400 w 7073245"/>
              <a:gd name="connsiteY10" fmla="*/ 31042 h 5143141"/>
              <a:gd name="connsiteX0" fmla="*/ 3603400 w 7074446"/>
              <a:gd name="connsiteY0" fmla="*/ 31042 h 5143143"/>
              <a:gd name="connsiteX1" fmla="*/ 6197406 w 7074446"/>
              <a:gd name="connsiteY1" fmla="*/ 344781 h 5143143"/>
              <a:gd name="connsiteX2" fmla="*/ 7035528 w 7074446"/>
              <a:gd name="connsiteY2" fmla="*/ 1857023 h 5143143"/>
              <a:gd name="connsiteX3" fmla="*/ 6538881 w 7074446"/>
              <a:gd name="connsiteY3" fmla="*/ 4160999 h 5143143"/>
              <a:gd name="connsiteX4" fmla="*/ 3231848 w 7074446"/>
              <a:gd name="connsiteY4" fmla="*/ 5091805 h 5143143"/>
              <a:gd name="connsiteX5" fmla="*/ 585750 w 7074446"/>
              <a:gd name="connsiteY5" fmla="*/ 4711522 h 5143143"/>
              <a:gd name="connsiteX6" fmla="*/ 13865 w 7074446"/>
              <a:gd name="connsiteY6" fmla="*/ 2310375 h 5143143"/>
              <a:gd name="connsiteX7" fmla="*/ 729414 w 7074446"/>
              <a:gd name="connsiteY7" fmla="*/ 1097375 h 5143143"/>
              <a:gd name="connsiteX8" fmla="*/ 680359 w 7074446"/>
              <a:gd name="connsiteY8" fmla="*/ 292093 h 5143143"/>
              <a:gd name="connsiteX9" fmla="*/ 1646021 w 7074446"/>
              <a:gd name="connsiteY9" fmla="*/ 530387 h 5143143"/>
              <a:gd name="connsiteX10" fmla="*/ 3603400 w 7074446"/>
              <a:gd name="connsiteY10" fmla="*/ 31042 h 514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74446" h="5143143">
                <a:moveTo>
                  <a:pt x="3603400" y="31042"/>
                </a:moveTo>
                <a:cubicBezTo>
                  <a:pt x="4423310" y="-60071"/>
                  <a:pt x="5805207" y="50824"/>
                  <a:pt x="6197406" y="344781"/>
                </a:cubicBezTo>
                <a:cubicBezTo>
                  <a:pt x="6589605" y="638738"/>
                  <a:pt x="6975905" y="1162571"/>
                  <a:pt x="7035528" y="1857023"/>
                </a:cubicBezTo>
                <a:cubicBezTo>
                  <a:pt x="7095151" y="2551475"/>
                  <a:pt x="7172828" y="3621869"/>
                  <a:pt x="6538881" y="4160999"/>
                </a:cubicBezTo>
                <a:cubicBezTo>
                  <a:pt x="5904934" y="4700129"/>
                  <a:pt x="4224036" y="5000051"/>
                  <a:pt x="3231848" y="5091805"/>
                </a:cubicBezTo>
                <a:cubicBezTo>
                  <a:pt x="2239660" y="5183559"/>
                  <a:pt x="1122501" y="5202236"/>
                  <a:pt x="585750" y="4711522"/>
                </a:cubicBezTo>
                <a:cubicBezTo>
                  <a:pt x="48999" y="4220808"/>
                  <a:pt x="-40675" y="2924819"/>
                  <a:pt x="13865" y="2310375"/>
                </a:cubicBezTo>
                <a:cubicBezTo>
                  <a:pt x="89808" y="1928283"/>
                  <a:pt x="260371" y="1568831"/>
                  <a:pt x="729414" y="1097375"/>
                </a:cubicBezTo>
                <a:cubicBezTo>
                  <a:pt x="886296" y="876105"/>
                  <a:pt x="680359" y="292093"/>
                  <a:pt x="680359" y="292093"/>
                </a:cubicBezTo>
                <a:cubicBezTo>
                  <a:pt x="749285" y="267826"/>
                  <a:pt x="1158848" y="573895"/>
                  <a:pt x="1646021" y="530387"/>
                </a:cubicBezTo>
                <a:cubicBezTo>
                  <a:pt x="2133194" y="486879"/>
                  <a:pt x="2879806" y="108819"/>
                  <a:pt x="3603400" y="31042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B54C-EB77-0110-73F3-6E72F17A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40" y="893616"/>
            <a:ext cx="6191896" cy="18288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Sitka Text"/>
              </a:rPr>
              <a:t>The Problem</a:t>
            </a:r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DE783A-5990-4FBC-B78E-709A9A07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5980" flipH="1" flipV="1">
            <a:off x="661578" y="522149"/>
            <a:ext cx="7074446" cy="2518858"/>
          </a:xfrm>
          <a:custGeom>
            <a:avLst/>
            <a:gdLst>
              <a:gd name="connsiteX0" fmla="*/ 3702321 w 7745301"/>
              <a:gd name="connsiteY0" fmla="*/ 1 h 5116750"/>
              <a:gd name="connsiteX1" fmla="*/ 6217926 w 7745301"/>
              <a:gd name="connsiteY1" fmla="*/ 504118 h 5116750"/>
              <a:gd name="connsiteX2" fmla="*/ 7691963 w 7745301"/>
              <a:gd name="connsiteY2" fmla="*/ 1956116 h 5116750"/>
              <a:gd name="connsiteX3" fmla="*/ 7018768 w 7745301"/>
              <a:gd name="connsiteY3" fmla="*/ 4594118 h 5116750"/>
              <a:gd name="connsiteX4" fmla="*/ 3330769 w 7745301"/>
              <a:gd name="connsiteY4" fmla="*/ 5060764 h 5116750"/>
              <a:gd name="connsiteX5" fmla="*/ 448565 w 7745301"/>
              <a:gd name="connsiteY5" fmla="*/ 4100663 h 5116750"/>
              <a:gd name="connsiteX6" fmla="*/ 444295 w 7745301"/>
              <a:gd name="connsiteY6" fmla="*/ 4094686 h 5116750"/>
              <a:gd name="connsiteX7" fmla="*/ 428551 w 7745301"/>
              <a:gd name="connsiteY7" fmla="*/ 4079438 h 5116750"/>
              <a:gd name="connsiteX8" fmla="*/ 0 w 7745301"/>
              <a:gd name="connsiteY8" fmla="*/ 2902523 h 5116750"/>
              <a:gd name="connsiteX9" fmla="*/ 23926 w 7745301"/>
              <a:gd name="connsiteY9" fmla="*/ 2595143 h 5116750"/>
              <a:gd name="connsiteX10" fmla="*/ 78299 w 7745301"/>
              <a:gd name="connsiteY10" fmla="*/ 2368287 h 5116750"/>
              <a:gd name="connsiteX11" fmla="*/ 96408 w 7745301"/>
              <a:gd name="connsiteY11" fmla="*/ 2246138 h 5116750"/>
              <a:gd name="connsiteX12" fmla="*/ 858938 w 7745301"/>
              <a:gd name="connsiteY12" fmla="*/ 998674 h 5116750"/>
              <a:gd name="connsiteX13" fmla="*/ 784483 w 7745301"/>
              <a:gd name="connsiteY13" fmla="*/ 373158 h 5116750"/>
              <a:gd name="connsiteX14" fmla="*/ 1744942 w 7745301"/>
              <a:gd name="connsiteY14" fmla="*/ 499346 h 5116750"/>
              <a:gd name="connsiteX15" fmla="*/ 3702321 w 7745301"/>
              <a:gd name="connsiteY15" fmla="*/ 1 h 5116750"/>
              <a:gd name="connsiteX0" fmla="*/ 3718157 w 7761137"/>
              <a:gd name="connsiteY0" fmla="*/ 1 h 5116750"/>
              <a:gd name="connsiteX1" fmla="*/ 6233762 w 7761137"/>
              <a:gd name="connsiteY1" fmla="*/ 504118 h 5116750"/>
              <a:gd name="connsiteX2" fmla="*/ 7707799 w 7761137"/>
              <a:gd name="connsiteY2" fmla="*/ 1956116 h 5116750"/>
              <a:gd name="connsiteX3" fmla="*/ 7034604 w 7761137"/>
              <a:gd name="connsiteY3" fmla="*/ 4594118 h 5116750"/>
              <a:gd name="connsiteX4" fmla="*/ 3346605 w 7761137"/>
              <a:gd name="connsiteY4" fmla="*/ 5060764 h 5116750"/>
              <a:gd name="connsiteX5" fmla="*/ 464401 w 7761137"/>
              <a:gd name="connsiteY5" fmla="*/ 4100663 h 5116750"/>
              <a:gd name="connsiteX6" fmla="*/ 460131 w 7761137"/>
              <a:gd name="connsiteY6" fmla="*/ 4094686 h 5116750"/>
              <a:gd name="connsiteX7" fmla="*/ 444387 w 7761137"/>
              <a:gd name="connsiteY7" fmla="*/ 4079438 h 5116750"/>
              <a:gd name="connsiteX8" fmla="*/ 15836 w 7761137"/>
              <a:gd name="connsiteY8" fmla="*/ 2902523 h 5116750"/>
              <a:gd name="connsiteX9" fmla="*/ 94135 w 7761137"/>
              <a:gd name="connsiteY9" fmla="*/ 2368287 h 5116750"/>
              <a:gd name="connsiteX10" fmla="*/ 112244 w 7761137"/>
              <a:gd name="connsiteY10" fmla="*/ 2246138 h 5116750"/>
              <a:gd name="connsiteX11" fmla="*/ 874774 w 7761137"/>
              <a:gd name="connsiteY11" fmla="*/ 998674 h 5116750"/>
              <a:gd name="connsiteX12" fmla="*/ 800319 w 7761137"/>
              <a:gd name="connsiteY12" fmla="*/ 373158 h 5116750"/>
              <a:gd name="connsiteX13" fmla="*/ 1760778 w 7761137"/>
              <a:gd name="connsiteY13" fmla="*/ 499346 h 5116750"/>
              <a:gd name="connsiteX14" fmla="*/ 3718157 w 7761137"/>
              <a:gd name="connsiteY14" fmla="*/ 1 h 5116750"/>
              <a:gd name="connsiteX0" fmla="*/ 3733943 w 7776923"/>
              <a:gd name="connsiteY0" fmla="*/ 1 h 5116750"/>
              <a:gd name="connsiteX1" fmla="*/ 6249548 w 7776923"/>
              <a:gd name="connsiteY1" fmla="*/ 504118 h 5116750"/>
              <a:gd name="connsiteX2" fmla="*/ 7723585 w 7776923"/>
              <a:gd name="connsiteY2" fmla="*/ 1956116 h 5116750"/>
              <a:gd name="connsiteX3" fmla="*/ 7050390 w 7776923"/>
              <a:gd name="connsiteY3" fmla="*/ 4594118 h 5116750"/>
              <a:gd name="connsiteX4" fmla="*/ 3362391 w 7776923"/>
              <a:gd name="connsiteY4" fmla="*/ 5060764 h 5116750"/>
              <a:gd name="connsiteX5" fmla="*/ 480187 w 7776923"/>
              <a:gd name="connsiteY5" fmla="*/ 4100663 h 5116750"/>
              <a:gd name="connsiteX6" fmla="*/ 475917 w 7776923"/>
              <a:gd name="connsiteY6" fmla="*/ 4094686 h 5116750"/>
              <a:gd name="connsiteX7" fmla="*/ 460173 w 7776923"/>
              <a:gd name="connsiteY7" fmla="*/ 4079438 h 5116750"/>
              <a:gd name="connsiteX8" fmla="*/ 31622 w 7776923"/>
              <a:gd name="connsiteY8" fmla="*/ 2902523 h 5116750"/>
              <a:gd name="connsiteX9" fmla="*/ 128030 w 7776923"/>
              <a:gd name="connsiteY9" fmla="*/ 2246138 h 5116750"/>
              <a:gd name="connsiteX10" fmla="*/ 890560 w 7776923"/>
              <a:gd name="connsiteY10" fmla="*/ 998674 h 5116750"/>
              <a:gd name="connsiteX11" fmla="*/ 816105 w 7776923"/>
              <a:gd name="connsiteY11" fmla="*/ 373158 h 5116750"/>
              <a:gd name="connsiteX12" fmla="*/ 1776564 w 7776923"/>
              <a:gd name="connsiteY12" fmla="*/ 499346 h 5116750"/>
              <a:gd name="connsiteX13" fmla="*/ 3733943 w 7776923"/>
              <a:gd name="connsiteY13" fmla="*/ 1 h 5116750"/>
              <a:gd name="connsiteX0" fmla="*/ 3729138 w 7772118"/>
              <a:gd name="connsiteY0" fmla="*/ 1 h 5116750"/>
              <a:gd name="connsiteX1" fmla="*/ 6244743 w 7772118"/>
              <a:gd name="connsiteY1" fmla="*/ 504118 h 5116750"/>
              <a:gd name="connsiteX2" fmla="*/ 7718780 w 7772118"/>
              <a:gd name="connsiteY2" fmla="*/ 1956116 h 5116750"/>
              <a:gd name="connsiteX3" fmla="*/ 7045585 w 7772118"/>
              <a:gd name="connsiteY3" fmla="*/ 4594118 h 5116750"/>
              <a:gd name="connsiteX4" fmla="*/ 3357586 w 7772118"/>
              <a:gd name="connsiteY4" fmla="*/ 5060764 h 5116750"/>
              <a:gd name="connsiteX5" fmla="*/ 475382 w 7772118"/>
              <a:gd name="connsiteY5" fmla="*/ 4100663 h 5116750"/>
              <a:gd name="connsiteX6" fmla="*/ 471112 w 7772118"/>
              <a:gd name="connsiteY6" fmla="*/ 4094686 h 5116750"/>
              <a:gd name="connsiteX7" fmla="*/ 455368 w 7772118"/>
              <a:gd name="connsiteY7" fmla="*/ 4079438 h 5116750"/>
              <a:gd name="connsiteX8" fmla="*/ 26817 w 7772118"/>
              <a:gd name="connsiteY8" fmla="*/ 2902523 h 5116750"/>
              <a:gd name="connsiteX9" fmla="*/ 137080 w 7772118"/>
              <a:gd name="connsiteY9" fmla="*/ 2116479 h 5116750"/>
              <a:gd name="connsiteX10" fmla="*/ 885755 w 7772118"/>
              <a:gd name="connsiteY10" fmla="*/ 998674 h 5116750"/>
              <a:gd name="connsiteX11" fmla="*/ 811300 w 7772118"/>
              <a:gd name="connsiteY11" fmla="*/ 373158 h 5116750"/>
              <a:gd name="connsiteX12" fmla="*/ 1771759 w 7772118"/>
              <a:gd name="connsiteY12" fmla="*/ 499346 h 5116750"/>
              <a:gd name="connsiteX13" fmla="*/ 3729138 w 7772118"/>
              <a:gd name="connsiteY13" fmla="*/ 1 h 5116750"/>
              <a:gd name="connsiteX0" fmla="*/ 3729138 w 7772118"/>
              <a:gd name="connsiteY0" fmla="*/ 1 h 5096139"/>
              <a:gd name="connsiteX1" fmla="*/ 6244743 w 7772118"/>
              <a:gd name="connsiteY1" fmla="*/ 504118 h 5096139"/>
              <a:gd name="connsiteX2" fmla="*/ 7718780 w 7772118"/>
              <a:gd name="connsiteY2" fmla="*/ 1956116 h 5096139"/>
              <a:gd name="connsiteX3" fmla="*/ 7045585 w 7772118"/>
              <a:gd name="connsiteY3" fmla="*/ 4594118 h 5096139"/>
              <a:gd name="connsiteX4" fmla="*/ 3357586 w 7772118"/>
              <a:gd name="connsiteY4" fmla="*/ 5060764 h 5096139"/>
              <a:gd name="connsiteX5" fmla="*/ 475382 w 7772118"/>
              <a:gd name="connsiteY5" fmla="*/ 4100663 h 5096139"/>
              <a:gd name="connsiteX6" fmla="*/ 471112 w 7772118"/>
              <a:gd name="connsiteY6" fmla="*/ 4094686 h 5096139"/>
              <a:gd name="connsiteX7" fmla="*/ 455368 w 7772118"/>
              <a:gd name="connsiteY7" fmla="*/ 4079438 h 5096139"/>
              <a:gd name="connsiteX8" fmla="*/ 26817 w 7772118"/>
              <a:gd name="connsiteY8" fmla="*/ 2902523 h 5096139"/>
              <a:gd name="connsiteX9" fmla="*/ 137080 w 7772118"/>
              <a:gd name="connsiteY9" fmla="*/ 2116479 h 5096139"/>
              <a:gd name="connsiteX10" fmla="*/ 885755 w 7772118"/>
              <a:gd name="connsiteY10" fmla="*/ 998674 h 5096139"/>
              <a:gd name="connsiteX11" fmla="*/ 811300 w 7772118"/>
              <a:gd name="connsiteY11" fmla="*/ 373158 h 5096139"/>
              <a:gd name="connsiteX12" fmla="*/ 1771759 w 7772118"/>
              <a:gd name="connsiteY12" fmla="*/ 499346 h 5096139"/>
              <a:gd name="connsiteX13" fmla="*/ 3729138 w 7772118"/>
              <a:gd name="connsiteY13" fmla="*/ 1 h 5096139"/>
              <a:gd name="connsiteX0" fmla="*/ 3729138 w 7764503"/>
              <a:gd name="connsiteY0" fmla="*/ 1 h 5061926"/>
              <a:gd name="connsiteX1" fmla="*/ 6244743 w 7764503"/>
              <a:gd name="connsiteY1" fmla="*/ 504118 h 5061926"/>
              <a:gd name="connsiteX2" fmla="*/ 7718780 w 7764503"/>
              <a:gd name="connsiteY2" fmla="*/ 1956116 h 5061926"/>
              <a:gd name="connsiteX3" fmla="*/ 7009765 w 7764503"/>
              <a:gd name="connsiteY3" fmla="*/ 4240028 h 5061926"/>
              <a:gd name="connsiteX4" fmla="*/ 3357586 w 7764503"/>
              <a:gd name="connsiteY4" fmla="*/ 5060764 h 5061926"/>
              <a:gd name="connsiteX5" fmla="*/ 475382 w 7764503"/>
              <a:gd name="connsiteY5" fmla="*/ 4100663 h 5061926"/>
              <a:gd name="connsiteX6" fmla="*/ 471112 w 7764503"/>
              <a:gd name="connsiteY6" fmla="*/ 4094686 h 5061926"/>
              <a:gd name="connsiteX7" fmla="*/ 455368 w 7764503"/>
              <a:gd name="connsiteY7" fmla="*/ 4079438 h 5061926"/>
              <a:gd name="connsiteX8" fmla="*/ 26817 w 7764503"/>
              <a:gd name="connsiteY8" fmla="*/ 2902523 h 5061926"/>
              <a:gd name="connsiteX9" fmla="*/ 137080 w 7764503"/>
              <a:gd name="connsiteY9" fmla="*/ 2116479 h 5061926"/>
              <a:gd name="connsiteX10" fmla="*/ 885755 w 7764503"/>
              <a:gd name="connsiteY10" fmla="*/ 998674 h 5061926"/>
              <a:gd name="connsiteX11" fmla="*/ 811300 w 7764503"/>
              <a:gd name="connsiteY11" fmla="*/ 373158 h 5061926"/>
              <a:gd name="connsiteX12" fmla="*/ 1771759 w 7764503"/>
              <a:gd name="connsiteY12" fmla="*/ 499346 h 5061926"/>
              <a:gd name="connsiteX13" fmla="*/ 3729138 w 7764503"/>
              <a:gd name="connsiteY13" fmla="*/ 1 h 5061926"/>
              <a:gd name="connsiteX0" fmla="*/ 3729138 w 7746582"/>
              <a:gd name="connsiteY0" fmla="*/ 1 h 5061961"/>
              <a:gd name="connsiteX1" fmla="*/ 6244743 w 7746582"/>
              <a:gd name="connsiteY1" fmla="*/ 504118 h 5061961"/>
              <a:gd name="connsiteX2" fmla="*/ 7698507 w 7746582"/>
              <a:gd name="connsiteY2" fmla="*/ 1893640 h 5061961"/>
              <a:gd name="connsiteX3" fmla="*/ 7009765 w 7746582"/>
              <a:gd name="connsiteY3" fmla="*/ 4240028 h 5061961"/>
              <a:gd name="connsiteX4" fmla="*/ 3357586 w 7746582"/>
              <a:gd name="connsiteY4" fmla="*/ 5060764 h 5061961"/>
              <a:gd name="connsiteX5" fmla="*/ 475382 w 7746582"/>
              <a:gd name="connsiteY5" fmla="*/ 4100663 h 5061961"/>
              <a:gd name="connsiteX6" fmla="*/ 471112 w 7746582"/>
              <a:gd name="connsiteY6" fmla="*/ 4094686 h 5061961"/>
              <a:gd name="connsiteX7" fmla="*/ 455368 w 7746582"/>
              <a:gd name="connsiteY7" fmla="*/ 4079438 h 5061961"/>
              <a:gd name="connsiteX8" fmla="*/ 26817 w 7746582"/>
              <a:gd name="connsiteY8" fmla="*/ 2902523 h 5061961"/>
              <a:gd name="connsiteX9" fmla="*/ 137080 w 7746582"/>
              <a:gd name="connsiteY9" fmla="*/ 2116479 h 5061961"/>
              <a:gd name="connsiteX10" fmla="*/ 885755 w 7746582"/>
              <a:gd name="connsiteY10" fmla="*/ 998674 h 5061961"/>
              <a:gd name="connsiteX11" fmla="*/ 811300 w 7746582"/>
              <a:gd name="connsiteY11" fmla="*/ 373158 h 5061961"/>
              <a:gd name="connsiteX12" fmla="*/ 1771759 w 7746582"/>
              <a:gd name="connsiteY12" fmla="*/ 499346 h 5061961"/>
              <a:gd name="connsiteX13" fmla="*/ 3729138 w 7746582"/>
              <a:gd name="connsiteY13" fmla="*/ 1 h 5061961"/>
              <a:gd name="connsiteX0" fmla="*/ 3729138 w 7748607"/>
              <a:gd name="connsiteY0" fmla="*/ 1 h 5061961"/>
              <a:gd name="connsiteX1" fmla="*/ 6244743 w 7748607"/>
              <a:gd name="connsiteY1" fmla="*/ 504118 h 5061961"/>
              <a:gd name="connsiteX2" fmla="*/ 7698507 w 7748607"/>
              <a:gd name="connsiteY2" fmla="*/ 1893640 h 5061961"/>
              <a:gd name="connsiteX3" fmla="*/ 7009765 w 7748607"/>
              <a:gd name="connsiteY3" fmla="*/ 4240028 h 5061961"/>
              <a:gd name="connsiteX4" fmla="*/ 3357586 w 7748607"/>
              <a:gd name="connsiteY4" fmla="*/ 5060764 h 5061961"/>
              <a:gd name="connsiteX5" fmla="*/ 475382 w 7748607"/>
              <a:gd name="connsiteY5" fmla="*/ 4100663 h 5061961"/>
              <a:gd name="connsiteX6" fmla="*/ 471112 w 7748607"/>
              <a:gd name="connsiteY6" fmla="*/ 4094686 h 5061961"/>
              <a:gd name="connsiteX7" fmla="*/ 455368 w 7748607"/>
              <a:gd name="connsiteY7" fmla="*/ 4079438 h 5061961"/>
              <a:gd name="connsiteX8" fmla="*/ 26817 w 7748607"/>
              <a:gd name="connsiteY8" fmla="*/ 2902523 h 5061961"/>
              <a:gd name="connsiteX9" fmla="*/ 137080 w 7748607"/>
              <a:gd name="connsiteY9" fmla="*/ 2116479 h 5061961"/>
              <a:gd name="connsiteX10" fmla="*/ 885755 w 7748607"/>
              <a:gd name="connsiteY10" fmla="*/ 998674 h 5061961"/>
              <a:gd name="connsiteX11" fmla="*/ 811300 w 7748607"/>
              <a:gd name="connsiteY11" fmla="*/ 373158 h 5061961"/>
              <a:gd name="connsiteX12" fmla="*/ 1771759 w 7748607"/>
              <a:gd name="connsiteY12" fmla="*/ 499346 h 5061961"/>
              <a:gd name="connsiteX13" fmla="*/ 3729138 w 7748607"/>
              <a:gd name="connsiteY13" fmla="*/ 1 h 5061961"/>
              <a:gd name="connsiteX0" fmla="*/ 3729138 w 7741343"/>
              <a:gd name="connsiteY0" fmla="*/ 1 h 5061961"/>
              <a:gd name="connsiteX1" fmla="*/ 6244743 w 7741343"/>
              <a:gd name="connsiteY1" fmla="*/ 504118 h 5061961"/>
              <a:gd name="connsiteX2" fmla="*/ 7698507 w 7741343"/>
              <a:gd name="connsiteY2" fmla="*/ 1893640 h 5061961"/>
              <a:gd name="connsiteX3" fmla="*/ 7009765 w 7741343"/>
              <a:gd name="connsiteY3" fmla="*/ 4240028 h 5061961"/>
              <a:gd name="connsiteX4" fmla="*/ 3357586 w 7741343"/>
              <a:gd name="connsiteY4" fmla="*/ 5060764 h 5061961"/>
              <a:gd name="connsiteX5" fmla="*/ 475382 w 7741343"/>
              <a:gd name="connsiteY5" fmla="*/ 4100663 h 5061961"/>
              <a:gd name="connsiteX6" fmla="*/ 471112 w 7741343"/>
              <a:gd name="connsiteY6" fmla="*/ 4094686 h 5061961"/>
              <a:gd name="connsiteX7" fmla="*/ 455368 w 7741343"/>
              <a:gd name="connsiteY7" fmla="*/ 4079438 h 5061961"/>
              <a:gd name="connsiteX8" fmla="*/ 26817 w 7741343"/>
              <a:gd name="connsiteY8" fmla="*/ 2902523 h 5061961"/>
              <a:gd name="connsiteX9" fmla="*/ 137080 w 7741343"/>
              <a:gd name="connsiteY9" fmla="*/ 2116479 h 5061961"/>
              <a:gd name="connsiteX10" fmla="*/ 885755 w 7741343"/>
              <a:gd name="connsiteY10" fmla="*/ 998674 h 5061961"/>
              <a:gd name="connsiteX11" fmla="*/ 811300 w 7741343"/>
              <a:gd name="connsiteY11" fmla="*/ 373158 h 5061961"/>
              <a:gd name="connsiteX12" fmla="*/ 1771759 w 7741343"/>
              <a:gd name="connsiteY12" fmla="*/ 499346 h 5061961"/>
              <a:gd name="connsiteX13" fmla="*/ 3729138 w 7741343"/>
              <a:gd name="connsiteY13" fmla="*/ 1 h 5061961"/>
              <a:gd name="connsiteX0" fmla="*/ 3729138 w 7741193"/>
              <a:gd name="connsiteY0" fmla="*/ 1 h 5061961"/>
              <a:gd name="connsiteX1" fmla="*/ 6323144 w 7741193"/>
              <a:gd name="connsiteY1" fmla="*/ 313740 h 5061961"/>
              <a:gd name="connsiteX2" fmla="*/ 7698507 w 7741193"/>
              <a:gd name="connsiteY2" fmla="*/ 1893640 h 5061961"/>
              <a:gd name="connsiteX3" fmla="*/ 7009765 w 7741193"/>
              <a:gd name="connsiteY3" fmla="*/ 4240028 h 5061961"/>
              <a:gd name="connsiteX4" fmla="*/ 3357586 w 7741193"/>
              <a:gd name="connsiteY4" fmla="*/ 5060764 h 5061961"/>
              <a:gd name="connsiteX5" fmla="*/ 475382 w 7741193"/>
              <a:gd name="connsiteY5" fmla="*/ 4100663 h 5061961"/>
              <a:gd name="connsiteX6" fmla="*/ 471112 w 7741193"/>
              <a:gd name="connsiteY6" fmla="*/ 4094686 h 5061961"/>
              <a:gd name="connsiteX7" fmla="*/ 455368 w 7741193"/>
              <a:gd name="connsiteY7" fmla="*/ 4079438 h 5061961"/>
              <a:gd name="connsiteX8" fmla="*/ 26817 w 7741193"/>
              <a:gd name="connsiteY8" fmla="*/ 2902523 h 5061961"/>
              <a:gd name="connsiteX9" fmla="*/ 137080 w 7741193"/>
              <a:gd name="connsiteY9" fmla="*/ 2116479 h 5061961"/>
              <a:gd name="connsiteX10" fmla="*/ 885755 w 7741193"/>
              <a:gd name="connsiteY10" fmla="*/ 998674 h 5061961"/>
              <a:gd name="connsiteX11" fmla="*/ 811300 w 7741193"/>
              <a:gd name="connsiteY11" fmla="*/ 373158 h 5061961"/>
              <a:gd name="connsiteX12" fmla="*/ 1771759 w 7741193"/>
              <a:gd name="connsiteY12" fmla="*/ 499346 h 5061961"/>
              <a:gd name="connsiteX13" fmla="*/ 3729138 w 7741193"/>
              <a:gd name="connsiteY13" fmla="*/ 1 h 5061961"/>
              <a:gd name="connsiteX0" fmla="*/ 3730409 w 7742464"/>
              <a:gd name="connsiteY0" fmla="*/ 1 h 5061961"/>
              <a:gd name="connsiteX1" fmla="*/ 6324415 w 7742464"/>
              <a:gd name="connsiteY1" fmla="*/ 313740 h 5061961"/>
              <a:gd name="connsiteX2" fmla="*/ 7699778 w 7742464"/>
              <a:gd name="connsiteY2" fmla="*/ 1893640 h 5061961"/>
              <a:gd name="connsiteX3" fmla="*/ 7011036 w 7742464"/>
              <a:gd name="connsiteY3" fmla="*/ 4240028 h 5061961"/>
              <a:gd name="connsiteX4" fmla="*/ 3358857 w 7742464"/>
              <a:gd name="connsiteY4" fmla="*/ 5060764 h 5061961"/>
              <a:gd name="connsiteX5" fmla="*/ 476653 w 7742464"/>
              <a:gd name="connsiteY5" fmla="*/ 4100663 h 5061961"/>
              <a:gd name="connsiteX6" fmla="*/ 472383 w 7742464"/>
              <a:gd name="connsiteY6" fmla="*/ 4094686 h 5061961"/>
              <a:gd name="connsiteX7" fmla="*/ 473817 w 7742464"/>
              <a:gd name="connsiteY7" fmla="*/ 4387149 h 5061961"/>
              <a:gd name="connsiteX8" fmla="*/ 28088 w 7742464"/>
              <a:gd name="connsiteY8" fmla="*/ 2902523 h 5061961"/>
              <a:gd name="connsiteX9" fmla="*/ 138351 w 7742464"/>
              <a:gd name="connsiteY9" fmla="*/ 2116479 h 5061961"/>
              <a:gd name="connsiteX10" fmla="*/ 887026 w 7742464"/>
              <a:gd name="connsiteY10" fmla="*/ 998674 h 5061961"/>
              <a:gd name="connsiteX11" fmla="*/ 812571 w 7742464"/>
              <a:gd name="connsiteY11" fmla="*/ 373158 h 5061961"/>
              <a:gd name="connsiteX12" fmla="*/ 1773030 w 7742464"/>
              <a:gd name="connsiteY12" fmla="*/ 499346 h 5061961"/>
              <a:gd name="connsiteX13" fmla="*/ 3730409 w 7742464"/>
              <a:gd name="connsiteY13" fmla="*/ 1 h 5061961"/>
              <a:gd name="connsiteX0" fmla="*/ 3730409 w 7742464"/>
              <a:gd name="connsiteY0" fmla="*/ 1 h 5061961"/>
              <a:gd name="connsiteX1" fmla="*/ 6324415 w 7742464"/>
              <a:gd name="connsiteY1" fmla="*/ 313740 h 5061961"/>
              <a:gd name="connsiteX2" fmla="*/ 7699778 w 7742464"/>
              <a:gd name="connsiteY2" fmla="*/ 1893640 h 5061961"/>
              <a:gd name="connsiteX3" fmla="*/ 7011036 w 7742464"/>
              <a:gd name="connsiteY3" fmla="*/ 4240028 h 5061961"/>
              <a:gd name="connsiteX4" fmla="*/ 3358857 w 7742464"/>
              <a:gd name="connsiteY4" fmla="*/ 5060764 h 5061961"/>
              <a:gd name="connsiteX5" fmla="*/ 476653 w 7742464"/>
              <a:gd name="connsiteY5" fmla="*/ 4100663 h 5061961"/>
              <a:gd name="connsiteX6" fmla="*/ 473817 w 7742464"/>
              <a:gd name="connsiteY6" fmla="*/ 4387149 h 5061961"/>
              <a:gd name="connsiteX7" fmla="*/ 28088 w 7742464"/>
              <a:gd name="connsiteY7" fmla="*/ 2902523 h 5061961"/>
              <a:gd name="connsiteX8" fmla="*/ 138351 w 7742464"/>
              <a:gd name="connsiteY8" fmla="*/ 2116479 h 5061961"/>
              <a:gd name="connsiteX9" fmla="*/ 887026 w 7742464"/>
              <a:gd name="connsiteY9" fmla="*/ 998674 h 5061961"/>
              <a:gd name="connsiteX10" fmla="*/ 812571 w 7742464"/>
              <a:gd name="connsiteY10" fmla="*/ 373158 h 5061961"/>
              <a:gd name="connsiteX11" fmla="*/ 1773030 w 7742464"/>
              <a:gd name="connsiteY11" fmla="*/ 499346 h 5061961"/>
              <a:gd name="connsiteX12" fmla="*/ 3730409 w 7742464"/>
              <a:gd name="connsiteY12" fmla="*/ 1 h 5061961"/>
              <a:gd name="connsiteX0" fmla="*/ 3730409 w 7742464"/>
              <a:gd name="connsiteY0" fmla="*/ 1 h 5062019"/>
              <a:gd name="connsiteX1" fmla="*/ 6324415 w 7742464"/>
              <a:gd name="connsiteY1" fmla="*/ 313740 h 5062019"/>
              <a:gd name="connsiteX2" fmla="*/ 7699778 w 7742464"/>
              <a:gd name="connsiteY2" fmla="*/ 1893640 h 5062019"/>
              <a:gd name="connsiteX3" fmla="*/ 7011036 w 7742464"/>
              <a:gd name="connsiteY3" fmla="*/ 4240028 h 5062019"/>
              <a:gd name="connsiteX4" fmla="*/ 3358857 w 7742464"/>
              <a:gd name="connsiteY4" fmla="*/ 5060764 h 5062019"/>
              <a:gd name="connsiteX5" fmla="*/ 473817 w 7742464"/>
              <a:gd name="connsiteY5" fmla="*/ 4387149 h 5062019"/>
              <a:gd name="connsiteX6" fmla="*/ 28088 w 7742464"/>
              <a:gd name="connsiteY6" fmla="*/ 2902523 h 5062019"/>
              <a:gd name="connsiteX7" fmla="*/ 138351 w 7742464"/>
              <a:gd name="connsiteY7" fmla="*/ 2116479 h 5062019"/>
              <a:gd name="connsiteX8" fmla="*/ 887026 w 7742464"/>
              <a:gd name="connsiteY8" fmla="*/ 998674 h 5062019"/>
              <a:gd name="connsiteX9" fmla="*/ 812571 w 7742464"/>
              <a:gd name="connsiteY9" fmla="*/ 373158 h 5062019"/>
              <a:gd name="connsiteX10" fmla="*/ 1773030 w 7742464"/>
              <a:gd name="connsiteY10" fmla="*/ 499346 h 5062019"/>
              <a:gd name="connsiteX11" fmla="*/ 3730409 w 7742464"/>
              <a:gd name="connsiteY11" fmla="*/ 1 h 5062019"/>
              <a:gd name="connsiteX0" fmla="*/ 3736775 w 7748830"/>
              <a:gd name="connsiteY0" fmla="*/ 1 h 5084826"/>
              <a:gd name="connsiteX1" fmla="*/ 6330781 w 7748830"/>
              <a:gd name="connsiteY1" fmla="*/ 313740 h 5084826"/>
              <a:gd name="connsiteX2" fmla="*/ 7706144 w 7748830"/>
              <a:gd name="connsiteY2" fmla="*/ 1893640 h 5084826"/>
              <a:gd name="connsiteX3" fmla="*/ 7017402 w 7748830"/>
              <a:gd name="connsiteY3" fmla="*/ 4240028 h 5084826"/>
              <a:gd name="connsiteX4" fmla="*/ 3365223 w 7748830"/>
              <a:gd name="connsiteY4" fmla="*/ 5060764 h 5084826"/>
              <a:gd name="connsiteX5" fmla="*/ 566153 w 7748830"/>
              <a:gd name="connsiteY5" fmla="*/ 4685337 h 5084826"/>
              <a:gd name="connsiteX6" fmla="*/ 34454 w 7748830"/>
              <a:gd name="connsiteY6" fmla="*/ 2902523 h 5084826"/>
              <a:gd name="connsiteX7" fmla="*/ 144717 w 7748830"/>
              <a:gd name="connsiteY7" fmla="*/ 2116479 h 5084826"/>
              <a:gd name="connsiteX8" fmla="*/ 893392 w 7748830"/>
              <a:gd name="connsiteY8" fmla="*/ 998674 h 5084826"/>
              <a:gd name="connsiteX9" fmla="*/ 818937 w 7748830"/>
              <a:gd name="connsiteY9" fmla="*/ 373158 h 5084826"/>
              <a:gd name="connsiteX10" fmla="*/ 1779396 w 7748830"/>
              <a:gd name="connsiteY10" fmla="*/ 499346 h 5084826"/>
              <a:gd name="connsiteX11" fmla="*/ 3736775 w 7748830"/>
              <a:gd name="connsiteY11" fmla="*/ 1 h 5084826"/>
              <a:gd name="connsiteX0" fmla="*/ 3626592 w 7638647"/>
              <a:gd name="connsiteY0" fmla="*/ 1 h 5105505"/>
              <a:gd name="connsiteX1" fmla="*/ 6220598 w 7638647"/>
              <a:gd name="connsiteY1" fmla="*/ 313740 h 5105505"/>
              <a:gd name="connsiteX2" fmla="*/ 7595961 w 7638647"/>
              <a:gd name="connsiteY2" fmla="*/ 1893640 h 5105505"/>
              <a:gd name="connsiteX3" fmla="*/ 6907219 w 7638647"/>
              <a:gd name="connsiteY3" fmla="*/ 4240028 h 5105505"/>
              <a:gd name="connsiteX4" fmla="*/ 3255040 w 7638647"/>
              <a:gd name="connsiteY4" fmla="*/ 5060764 h 5105505"/>
              <a:gd name="connsiteX5" fmla="*/ 455970 w 7638647"/>
              <a:gd name="connsiteY5" fmla="*/ 4685337 h 5105505"/>
              <a:gd name="connsiteX6" fmla="*/ 34534 w 7638647"/>
              <a:gd name="connsiteY6" fmla="*/ 2116479 h 5105505"/>
              <a:gd name="connsiteX7" fmla="*/ 783209 w 7638647"/>
              <a:gd name="connsiteY7" fmla="*/ 998674 h 5105505"/>
              <a:gd name="connsiteX8" fmla="*/ 708754 w 7638647"/>
              <a:gd name="connsiteY8" fmla="*/ 373158 h 5105505"/>
              <a:gd name="connsiteX9" fmla="*/ 1669213 w 7638647"/>
              <a:gd name="connsiteY9" fmla="*/ 499346 h 5105505"/>
              <a:gd name="connsiteX10" fmla="*/ 3626592 w 7638647"/>
              <a:gd name="connsiteY10" fmla="*/ 1 h 5105505"/>
              <a:gd name="connsiteX0" fmla="*/ 3603023 w 7615078"/>
              <a:gd name="connsiteY0" fmla="*/ 1 h 5124997"/>
              <a:gd name="connsiteX1" fmla="*/ 6197029 w 7615078"/>
              <a:gd name="connsiteY1" fmla="*/ 313740 h 5124997"/>
              <a:gd name="connsiteX2" fmla="*/ 7572392 w 7615078"/>
              <a:gd name="connsiteY2" fmla="*/ 1893640 h 5124997"/>
              <a:gd name="connsiteX3" fmla="*/ 6883650 w 7615078"/>
              <a:gd name="connsiteY3" fmla="*/ 4240028 h 5124997"/>
              <a:gd name="connsiteX4" fmla="*/ 3231471 w 7615078"/>
              <a:gd name="connsiteY4" fmla="*/ 5060764 h 5124997"/>
              <a:gd name="connsiteX5" fmla="*/ 633161 w 7615078"/>
              <a:gd name="connsiteY5" fmla="*/ 4739149 h 5124997"/>
              <a:gd name="connsiteX6" fmla="*/ 10965 w 7615078"/>
              <a:gd name="connsiteY6" fmla="*/ 2116479 h 5124997"/>
              <a:gd name="connsiteX7" fmla="*/ 759640 w 7615078"/>
              <a:gd name="connsiteY7" fmla="*/ 998674 h 5124997"/>
              <a:gd name="connsiteX8" fmla="*/ 685185 w 7615078"/>
              <a:gd name="connsiteY8" fmla="*/ 373158 h 5124997"/>
              <a:gd name="connsiteX9" fmla="*/ 1645644 w 7615078"/>
              <a:gd name="connsiteY9" fmla="*/ 499346 h 5124997"/>
              <a:gd name="connsiteX10" fmla="*/ 3603023 w 7615078"/>
              <a:gd name="connsiteY10" fmla="*/ 1 h 5124997"/>
              <a:gd name="connsiteX0" fmla="*/ 3604900 w 7616955"/>
              <a:gd name="connsiteY0" fmla="*/ 1 h 5156507"/>
              <a:gd name="connsiteX1" fmla="*/ 6198906 w 7616955"/>
              <a:gd name="connsiteY1" fmla="*/ 313740 h 5156507"/>
              <a:gd name="connsiteX2" fmla="*/ 7574269 w 7616955"/>
              <a:gd name="connsiteY2" fmla="*/ 1893640 h 5156507"/>
              <a:gd name="connsiteX3" fmla="*/ 6885527 w 7616955"/>
              <a:gd name="connsiteY3" fmla="*/ 4240028 h 5156507"/>
              <a:gd name="connsiteX4" fmla="*/ 3233348 w 7616955"/>
              <a:gd name="connsiteY4" fmla="*/ 5060764 h 5156507"/>
              <a:gd name="connsiteX5" fmla="*/ 600275 w 7616955"/>
              <a:gd name="connsiteY5" fmla="*/ 4809242 h 5156507"/>
              <a:gd name="connsiteX6" fmla="*/ 12842 w 7616955"/>
              <a:gd name="connsiteY6" fmla="*/ 2116479 h 5156507"/>
              <a:gd name="connsiteX7" fmla="*/ 761517 w 7616955"/>
              <a:gd name="connsiteY7" fmla="*/ 998674 h 5156507"/>
              <a:gd name="connsiteX8" fmla="*/ 687062 w 7616955"/>
              <a:gd name="connsiteY8" fmla="*/ 373158 h 5156507"/>
              <a:gd name="connsiteX9" fmla="*/ 1647521 w 7616955"/>
              <a:gd name="connsiteY9" fmla="*/ 499346 h 5156507"/>
              <a:gd name="connsiteX10" fmla="*/ 3604900 w 7616955"/>
              <a:gd name="connsiteY10" fmla="*/ 1 h 5156507"/>
              <a:gd name="connsiteX0" fmla="*/ 3605747 w 7617802"/>
              <a:gd name="connsiteY0" fmla="*/ 1 h 5103957"/>
              <a:gd name="connsiteX1" fmla="*/ 6199753 w 7617802"/>
              <a:gd name="connsiteY1" fmla="*/ 313740 h 5103957"/>
              <a:gd name="connsiteX2" fmla="*/ 7575116 w 7617802"/>
              <a:gd name="connsiteY2" fmla="*/ 1893640 h 5103957"/>
              <a:gd name="connsiteX3" fmla="*/ 6886374 w 7617802"/>
              <a:gd name="connsiteY3" fmla="*/ 4240028 h 5103957"/>
              <a:gd name="connsiteX4" fmla="*/ 3234195 w 7617802"/>
              <a:gd name="connsiteY4" fmla="*/ 5060764 h 5103957"/>
              <a:gd name="connsiteX5" fmla="*/ 588097 w 7617802"/>
              <a:gd name="connsiteY5" fmla="*/ 4680481 h 5103957"/>
              <a:gd name="connsiteX6" fmla="*/ 13689 w 7617802"/>
              <a:gd name="connsiteY6" fmla="*/ 2116479 h 5103957"/>
              <a:gd name="connsiteX7" fmla="*/ 762364 w 7617802"/>
              <a:gd name="connsiteY7" fmla="*/ 998674 h 5103957"/>
              <a:gd name="connsiteX8" fmla="*/ 687909 w 7617802"/>
              <a:gd name="connsiteY8" fmla="*/ 373158 h 5103957"/>
              <a:gd name="connsiteX9" fmla="*/ 1648368 w 7617802"/>
              <a:gd name="connsiteY9" fmla="*/ 499346 h 5103957"/>
              <a:gd name="connsiteX10" fmla="*/ 3605747 w 7617802"/>
              <a:gd name="connsiteY10" fmla="*/ 1 h 5103957"/>
              <a:gd name="connsiteX0" fmla="*/ 3603400 w 7615455"/>
              <a:gd name="connsiteY0" fmla="*/ 1 h 5103958"/>
              <a:gd name="connsiteX1" fmla="*/ 6197406 w 7615455"/>
              <a:gd name="connsiteY1" fmla="*/ 313740 h 5103958"/>
              <a:gd name="connsiteX2" fmla="*/ 7572769 w 7615455"/>
              <a:gd name="connsiteY2" fmla="*/ 1893640 h 5103958"/>
              <a:gd name="connsiteX3" fmla="*/ 6884027 w 7615455"/>
              <a:gd name="connsiteY3" fmla="*/ 4240028 h 5103958"/>
              <a:gd name="connsiteX4" fmla="*/ 3231848 w 7615455"/>
              <a:gd name="connsiteY4" fmla="*/ 5060764 h 5103958"/>
              <a:gd name="connsiteX5" fmla="*/ 585750 w 7615455"/>
              <a:gd name="connsiteY5" fmla="*/ 4680481 h 5103958"/>
              <a:gd name="connsiteX6" fmla="*/ 13865 w 7615455"/>
              <a:gd name="connsiteY6" fmla="*/ 2279334 h 5103958"/>
              <a:gd name="connsiteX7" fmla="*/ 760017 w 7615455"/>
              <a:gd name="connsiteY7" fmla="*/ 998674 h 5103958"/>
              <a:gd name="connsiteX8" fmla="*/ 685562 w 7615455"/>
              <a:gd name="connsiteY8" fmla="*/ 373158 h 5103958"/>
              <a:gd name="connsiteX9" fmla="*/ 1646021 w 7615455"/>
              <a:gd name="connsiteY9" fmla="*/ 499346 h 5103958"/>
              <a:gd name="connsiteX10" fmla="*/ 3603400 w 7615455"/>
              <a:gd name="connsiteY10" fmla="*/ 1 h 5103958"/>
              <a:gd name="connsiteX0" fmla="*/ 3603400 w 7554491"/>
              <a:gd name="connsiteY0" fmla="*/ 1 h 5103958"/>
              <a:gd name="connsiteX1" fmla="*/ 6197406 w 7554491"/>
              <a:gd name="connsiteY1" fmla="*/ 313740 h 5103958"/>
              <a:gd name="connsiteX2" fmla="*/ 7502348 w 7554491"/>
              <a:gd name="connsiteY2" fmla="*/ 1887069 h 5103958"/>
              <a:gd name="connsiteX3" fmla="*/ 6884027 w 7554491"/>
              <a:gd name="connsiteY3" fmla="*/ 4240028 h 5103958"/>
              <a:gd name="connsiteX4" fmla="*/ 3231848 w 7554491"/>
              <a:gd name="connsiteY4" fmla="*/ 5060764 h 5103958"/>
              <a:gd name="connsiteX5" fmla="*/ 585750 w 7554491"/>
              <a:gd name="connsiteY5" fmla="*/ 4680481 h 5103958"/>
              <a:gd name="connsiteX6" fmla="*/ 13865 w 7554491"/>
              <a:gd name="connsiteY6" fmla="*/ 2279334 h 5103958"/>
              <a:gd name="connsiteX7" fmla="*/ 760017 w 7554491"/>
              <a:gd name="connsiteY7" fmla="*/ 998674 h 5103958"/>
              <a:gd name="connsiteX8" fmla="*/ 685562 w 7554491"/>
              <a:gd name="connsiteY8" fmla="*/ 373158 h 5103958"/>
              <a:gd name="connsiteX9" fmla="*/ 1646021 w 7554491"/>
              <a:gd name="connsiteY9" fmla="*/ 499346 h 5103958"/>
              <a:gd name="connsiteX10" fmla="*/ 3603400 w 7554491"/>
              <a:gd name="connsiteY10" fmla="*/ 1 h 5103958"/>
              <a:gd name="connsiteX0" fmla="*/ 3603400 w 7546134"/>
              <a:gd name="connsiteY0" fmla="*/ 1 h 5103958"/>
              <a:gd name="connsiteX1" fmla="*/ 6197406 w 7546134"/>
              <a:gd name="connsiteY1" fmla="*/ 313740 h 5103958"/>
              <a:gd name="connsiteX2" fmla="*/ 7502348 w 7546134"/>
              <a:gd name="connsiteY2" fmla="*/ 1887069 h 5103958"/>
              <a:gd name="connsiteX3" fmla="*/ 6884027 w 7546134"/>
              <a:gd name="connsiteY3" fmla="*/ 4240028 h 5103958"/>
              <a:gd name="connsiteX4" fmla="*/ 3231848 w 7546134"/>
              <a:gd name="connsiteY4" fmla="*/ 5060764 h 5103958"/>
              <a:gd name="connsiteX5" fmla="*/ 585750 w 7546134"/>
              <a:gd name="connsiteY5" fmla="*/ 4680481 h 5103958"/>
              <a:gd name="connsiteX6" fmla="*/ 13865 w 7546134"/>
              <a:gd name="connsiteY6" fmla="*/ 2279334 h 5103958"/>
              <a:gd name="connsiteX7" fmla="*/ 760017 w 7546134"/>
              <a:gd name="connsiteY7" fmla="*/ 998674 h 5103958"/>
              <a:gd name="connsiteX8" fmla="*/ 685562 w 7546134"/>
              <a:gd name="connsiteY8" fmla="*/ 373158 h 5103958"/>
              <a:gd name="connsiteX9" fmla="*/ 1646021 w 7546134"/>
              <a:gd name="connsiteY9" fmla="*/ 499346 h 5103958"/>
              <a:gd name="connsiteX10" fmla="*/ 3603400 w 7546134"/>
              <a:gd name="connsiteY10" fmla="*/ 1 h 5103958"/>
              <a:gd name="connsiteX0" fmla="*/ 3603400 w 7546134"/>
              <a:gd name="connsiteY0" fmla="*/ 33665 h 5137622"/>
              <a:gd name="connsiteX1" fmla="*/ 6197406 w 7546134"/>
              <a:gd name="connsiteY1" fmla="*/ 347404 h 5137622"/>
              <a:gd name="connsiteX2" fmla="*/ 7502348 w 7546134"/>
              <a:gd name="connsiteY2" fmla="*/ 1920733 h 5137622"/>
              <a:gd name="connsiteX3" fmla="*/ 6884027 w 7546134"/>
              <a:gd name="connsiteY3" fmla="*/ 4273692 h 5137622"/>
              <a:gd name="connsiteX4" fmla="*/ 3231848 w 7546134"/>
              <a:gd name="connsiteY4" fmla="*/ 5094428 h 5137622"/>
              <a:gd name="connsiteX5" fmla="*/ 585750 w 7546134"/>
              <a:gd name="connsiteY5" fmla="*/ 4714145 h 5137622"/>
              <a:gd name="connsiteX6" fmla="*/ 13865 w 7546134"/>
              <a:gd name="connsiteY6" fmla="*/ 2312998 h 5137622"/>
              <a:gd name="connsiteX7" fmla="*/ 760017 w 7546134"/>
              <a:gd name="connsiteY7" fmla="*/ 1032338 h 5137622"/>
              <a:gd name="connsiteX8" fmla="*/ 685562 w 7546134"/>
              <a:gd name="connsiteY8" fmla="*/ 406822 h 5137622"/>
              <a:gd name="connsiteX9" fmla="*/ 1646021 w 7546134"/>
              <a:gd name="connsiteY9" fmla="*/ 533010 h 5137622"/>
              <a:gd name="connsiteX10" fmla="*/ 3603400 w 7546134"/>
              <a:gd name="connsiteY10" fmla="*/ 33665 h 5137622"/>
              <a:gd name="connsiteX0" fmla="*/ 3603400 w 7546134"/>
              <a:gd name="connsiteY0" fmla="*/ 33665 h 5137622"/>
              <a:gd name="connsiteX1" fmla="*/ 6197406 w 7546134"/>
              <a:gd name="connsiteY1" fmla="*/ 347404 h 5137622"/>
              <a:gd name="connsiteX2" fmla="*/ 7502348 w 7546134"/>
              <a:gd name="connsiteY2" fmla="*/ 1920733 h 5137622"/>
              <a:gd name="connsiteX3" fmla="*/ 6884027 w 7546134"/>
              <a:gd name="connsiteY3" fmla="*/ 4273692 h 5137622"/>
              <a:gd name="connsiteX4" fmla="*/ 3231848 w 7546134"/>
              <a:gd name="connsiteY4" fmla="*/ 5094428 h 5137622"/>
              <a:gd name="connsiteX5" fmla="*/ 585750 w 7546134"/>
              <a:gd name="connsiteY5" fmla="*/ 4714145 h 5137622"/>
              <a:gd name="connsiteX6" fmla="*/ 13865 w 7546134"/>
              <a:gd name="connsiteY6" fmla="*/ 2312998 h 5137622"/>
              <a:gd name="connsiteX7" fmla="*/ 760017 w 7546134"/>
              <a:gd name="connsiteY7" fmla="*/ 1032338 h 5137622"/>
              <a:gd name="connsiteX8" fmla="*/ 685562 w 7546134"/>
              <a:gd name="connsiteY8" fmla="*/ 406822 h 5137622"/>
              <a:gd name="connsiteX9" fmla="*/ 1646021 w 7546134"/>
              <a:gd name="connsiteY9" fmla="*/ 533010 h 5137622"/>
              <a:gd name="connsiteX10" fmla="*/ 3603400 w 7546134"/>
              <a:gd name="connsiteY10" fmla="*/ 33665 h 5137622"/>
              <a:gd name="connsiteX0" fmla="*/ 3603400 w 7417783"/>
              <a:gd name="connsiteY0" fmla="*/ 31687 h 5135644"/>
              <a:gd name="connsiteX1" fmla="*/ 6197406 w 7417783"/>
              <a:gd name="connsiteY1" fmla="*/ 345426 h 5135644"/>
              <a:gd name="connsiteX2" fmla="*/ 7339607 w 7417783"/>
              <a:gd name="connsiteY2" fmla="*/ 1827041 h 5135644"/>
              <a:gd name="connsiteX3" fmla="*/ 6884027 w 7417783"/>
              <a:gd name="connsiteY3" fmla="*/ 4271714 h 5135644"/>
              <a:gd name="connsiteX4" fmla="*/ 3231848 w 7417783"/>
              <a:gd name="connsiteY4" fmla="*/ 5092450 h 5135644"/>
              <a:gd name="connsiteX5" fmla="*/ 585750 w 7417783"/>
              <a:gd name="connsiteY5" fmla="*/ 4712167 h 5135644"/>
              <a:gd name="connsiteX6" fmla="*/ 13865 w 7417783"/>
              <a:gd name="connsiteY6" fmla="*/ 2311020 h 5135644"/>
              <a:gd name="connsiteX7" fmla="*/ 760017 w 7417783"/>
              <a:gd name="connsiteY7" fmla="*/ 1030360 h 5135644"/>
              <a:gd name="connsiteX8" fmla="*/ 685562 w 7417783"/>
              <a:gd name="connsiteY8" fmla="*/ 404844 h 5135644"/>
              <a:gd name="connsiteX9" fmla="*/ 1646021 w 7417783"/>
              <a:gd name="connsiteY9" fmla="*/ 531032 h 5135644"/>
              <a:gd name="connsiteX10" fmla="*/ 3603400 w 7417783"/>
              <a:gd name="connsiteY10" fmla="*/ 31687 h 5135644"/>
              <a:gd name="connsiteX0" fmla="*/ 3603400 w 7374876"/>
              <a:gd name="connsiteY0" fmla="*/ 31687 h 5136334"/>
              <a:gd name="connsiteX1" fmla="*/ 6197406 w 7374876"/>
              <a:gd name="connsiteY1" fmla="*/ 345426 h 5136334"/>
              <a:gd name="connsiteX2" fmla="*/ 7339607 w 7374876"/>
              <a:gd name="connsiteY2" fmla="*/ 1827041 h 5136334"/>
              <a:gd name="connsiteX3" fmla="*/ 6715667 w 7374876"/>
              <a:gd name="connsiteY3" fmla="*/ 4262378 h 5136334"/>
              <a:gd name="connsiteX4" fmla="*/ 3231848 w 7374876"/>
              <a:gd name="connsiteY4" fmla="*/ 5092450 h 5136334"/>
              <a:gd name="connsiteX5" fmla="*/ 585750 w 7374876"/>
              <a:gd name="connsiteY5" fmla="*/ 4712167 h 5136334"/>
              <a:gd name="connsiteX6" fmla="*/ 13865 w 7374876"/>
              <a:gd name="connsiteY6" fmla="*/ 2311020 h 5136334"/>
              <a:gd name="connsiteX7" fmla="*/ 760017 w 7374876"/>
              <a:gd name="connsiteY7" fmla="*/ 1030360 h 5136334"/>
              <a:gd name="connsiteX8" fmla="*/ 685562 w 7374876"/>
              <a:gd name="connsiteY8" fmla="*/ 404844 h 5136334"/>
              <a:gd name="connsiteX9" fmla="*/ 1646021 w 7374876"/>
              <a:gd name="connsiteY9" fmla="*/ 531032 h 5136334"/>
              <a:gd name="connsiteX10" fmla="*/ 3603400 w 7374876"/>
              <a:gd name="connsiteY10" fmla="*/ 31687 h 5136334"/>
              <a:gd name="connsiteX0" fmla="*/ 3603400 w 7366286"/>
              <a:gd name="connsiteY0" fmla="*/ 31687 h 5147961"/>
              <a:gd name="connsiteX1" fmla="*/ 6197406 w 7366286"/>
              <a:gd name="connsiteY1" fmla="*/ 345426 h 5147961"/>
              <a:gd name="connsiteX2" fmla="*/ 7339607 w 7366286"/>
              <a:gd name="connsiteY2" fmla="*/ 1827041 h 5147961"/>
              <a:gd name="connsiteX3" fmla="*/ 6671868 w 7366286"/>
              <a:gd name="connsiteY3" fmla="*/ 4105237 h 5147961"/>
              <a:gd name="connsiteX4" fmla="*/ 3231848 w 7366286"/>
              <a:gd name="connsiteY4" fmla="*/ 5092450 h 5147961"/>
              <a:gd name="connsiteX5" fmla="*/ 585750 w 7366286"/>
              <a:gd name="connsiteY5" fmla="*/ 4712167 h 5147961"/>
              <a:gd name="connsiteX6" fmla="*/ 13865 w 7366286"/>
              <a:gd name="connsiteY6" fmla="*/ 2311020 h 5147961"/>
              <a:gd name="connsiteX7" fmla="*/ 760017 w 7366286"/>
              <a:gd name="connsiteY7" fmla="*/ 1030360 h 5147961"/>
              <a:gd name="connsiteX8" fmla="*/ 685562 w 7366286"/>
              <a:gd name="connsiteY8" fmla="*/ 404844 h 5147961"/>
              <a:gd name="connsiteX9" fmla="*/ 1646021 w 7366286"/>
              <a:gd name="connsiteY9" fmla="*/ 531032 h 5147961"/>
              <a:gd name="connsiteX10" fmla="*/ 3603400 w 7366286"/>
              <a:gd name="connsiteY10" fmla="*/ 31687 h 5147961"/>
              <a:gd name="connsiteX0" fmla="*/ 3603400 w 7359988"/>
              <a:gd name="connsiteY0" fmla="*/ 31687 h 5146347"/>
              <a:gd name="connsiteX1" fmla="*/ 6197406 w 7359988"/>
              <a:gd name="connsiteY1" fmla="*/ 345426 h 5146347"/>
              <a:gd name="connsiteX2" fmla="*/ 7339607 w 7359988"/>
              <a:gd name="connsiteY2" fmla="*/ 1827041 h 5146347"/>
              <a:gd name="connsiteX3" fmla="*/ 6632220 w 7359988"/>
              <a:gd name="connsiteY3" fmla="*/ 4127047 h 5146347"/>
              <a:gd name="connsiteX4" fmla="*/ 3231848 w 7359988"/>
              <a:gd name="connsiteY4" fmla="*/ 5092450 h 5146347"/>
              <a:gd name="connsiteX5" fmla="*/ 585750 w 7359988"/>
              <a:gd name="connsiteY5" fmla="*/ 4712167 h 5146347"/>
              <a:gd name="connsiteX6" fmla="*/ 13865 w 7359988"/>
              <a:gd name="connsiteY6" fmla="*/ 2311020 h 5146347"/>
              <a:gd name="connsiteX7" fmla="*/ 760017 w 7359988"/>
              <a:gd name="connsiteY7" fmla="*/ 1030360 h 5146347"/>
              <a:gd name="connsiteX8" fmla="*/ 685562 w 7359988"/>
              <a:gd name="connsiteY8" fmla="*/ 404844 h 5146347"/>
              <a:gd name="connsiteX9" fmla="*/ 1646021 w 7359988"/>
              <a:gd name="connsiteY9" fmla="*/ 531032 h 5146347"/>
              <a:gd name="connsiteX10" fmla="*/ 3603400 w 7359988"/>
              <a:gd name="connsiteY10" fmla="*/ 31687 h 5146347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60017 w 7283289"/>
              <a:gd name="connsiteY7" fmla="*/ 1030263 h 5146250"/>
              <a:gd name="connsiteX8" fmla="*/ 685562 w 7283289"/>
              <a:gd name="connsiteY8" fmla="*/ 404747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60017 w 7283289"/>
              <a:gd name="connsiteY7" fmla="*/ 1030263 h 5146250"/>
              <a:gd name="connsiteX8" fmla="*/ 680359 w 7283289"/>
              <a:gd name="connsiteY8" fmla="*/ 292641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283289"/>
              <a:gd name="connsiteY0" fmla="*/ 31590 h 5146250"/>
              <a:gd name="connsiteX1" fmla="*/ 6197406 w 7283289"/>
              <a:gd name="connsiteY1" fmla="*/ 345329 h 5146250"/>
              <a:gd name="connsiteX2" fmla="*/ 7255428 w 7283289"/>
              <a:gd name="connsiteY2" fmla="*/ 1822276 h 5146250"/>
              <a:gd name="connsiteX3" fmla="*/ 6632220 w 7283289"/>
              <a:gd name="connsiteY3" fmla="*/ 4126950 h 5146250"/>
              <a:gd name="connsiteX4" fmla="*/ 3231848 w 7283289"/>
              <a:gd name="connsiteY4" fmla="*/ 5092353 h 5146250"/>
              <a:gd name="connsiteX5" fmla="*/ 585750 w 7283289"/>
              <a:gd name="connsiteY5" fmla="*/ 4712070 h 5146250"/>
              <a:gd name="connsiteX6" fmla="*/ 13865 w 7283289"/>
              <a:gd name="connsiteY6" fmla="*/ 2310923 h 5146250"/>
              <a:gd name="connsiteX7" fmla="*/ 729414 w 7283289"/>
              <a:gd name="connsiteY7" fmla="*/ 1097923 h 5146250"/>
              <a:gd name="connsiteX8" fmla="*/ 680359 w 7283289"/>
              <a:gd name="connsiteY8" fmla="*/ 292641 h 5146250"/>
              <a:gd name="connsiteX9" fmla="*/ 1646021 w 7283289"/>
              <a:gd name="connsiteY9" fmla="*/ 530935 h 5146250"/>
              <a:gd name="connsiteX10" fmla="*/ 3603400 w 7283289"/>
              <a:gd name="connsiteY10" fmla="*/ 31590 h 5146250"/>
              <a:gd name="connsiteX0" fmla="*/ 3603400 w 7194149"/>
              <a:gd name="connsiteY0" fmla="*/ 31938 h 5146598"/>
              <a:gd name="connsiteX1" fmla="*/ 6197406 w 7194149"/>
              <a:gd name="connsiteY1" fmla="*/ 345677 h 5146598"/>
              <a:gd name="connsiteX2" fmla="*/ 7150714 w 7194149"/>
              <a:gd name="connsiteY2" fmla="*/ 1839431 h 5146598"/>
              <a:gd name="connsiteX3" fmla="*/ 6632220 w 7194149"/>
              <a:gd name="connsiteY3" fmla="*/ 4127298 h 5146598"/>
              <a:gd name="connsiteX4" fmla="*/ 3231848 w 7194149"/>
              <a:gd name="connsiteY4" fmla="*/ 5092701 h 5146598"/>
              <a:gd name="connsiteX5" fmla="*/ 585750 w 7194149"/>
              <a:gd name="connsiteY5" fmla="*/ 4712418 h 5146598"/>
              <a:gd name="connsiteX6" fmla="*/ 13865 w 7194149"/>
              <a:gd name="connsiteY6" fmla="*/ 2311271 h 5146598"/>
              <a:gd name="connsiteX7" fmla="*/ 729414 w 7194149"/>
              <a:gd name="connsiteY7" fmla="*/ 1098271 h 5146598"/>
              <a:gd name="connsiteX8" fmla="*/ 680359 w 7194149"/>
              <a:gd name="connsiteY8" fmla="*/ 292989 h 5146598"/>
              <a:gd name="connsiteX9" fmla="*/ 1646021 w 7194149"/>
              <a:gd name="connsiteY9" fmla="*/ 531283 h 5146598"/>
              <a:gd name="connsiteX10" fmla="*/ 3603400 w 7194149"/>
              <a:gd name="connsiteY10" fmla="*/ 31938 h 5146598"/>
              <a:gd name="connsiteX0" fmla="*/ 3603400 w 7107447"/>
              <a:gd name="connsiteY0" fmla="*/ 32329 h 5146989"/>
              <a:gd name="connsiteX1" fmla="*/ 6197406 w 7107447"/>
              <a:gd name="connsiteY1" fmla="*/ 346068 h 5146989"/>
              <a:gd name="connsiteX2" fmla="*/ 7035528 w 7107447"/>
              <a:gd name="connsiteY2" fmla="*/ 1858310 h 5146989"/>
              <a:gd name="connsiteX3" fmla="*/ 6632220 w 7107447"/>
              <a:gd name="connsiteY3" fmla="*/ 4127689 h 5146989"/>
              <a:gd name="connsiteX4" fmla="*/ 3231848 w 7107447"/>
              <a:gd name="connsiteY4" fmla="*/ 5093092 h 5146989"/>
              <a:gd name="connsiteX5" fmla="*/ 585750 w 7107447"/>
              <a:gd name="connsiteY5" fmla="*/ 4712809 h 5146989"/>
              <a:gd name="connsiteX6" fmla="*/ 13865 w 7107447"/>
              <a:gd name="connsiteY6" fmla="*/ 2311662 h 5146989"/>
              <a:gd name="connsiteX7" fmla="*/ 729414 w 7107447"/>
              <a:gd name="connsiteY7" fmla="*/ 1098662 h 5146989"/>
              <a:gd name="connsiteX8" fmla="*/ 680359 w 7107447"/>
              <a:gd name="connsiteY8" fmla="*/ 293380 h 5146989"/>
              <a:gd name="connsiteX9" fmla="*/ 1646021 w 7107447"/>
              <a:gd name="connsiteY9" fmla="*/ 531674 h 5146989"/>
              <a:gd name="connsiteX10" fmla="*/ 3603400 w 7107447"/>
              <a:gd name="connsiteY10" fmla="*/ 32329 h 5146989"/>
              <a:gd name="connsiteX0" fmla="*/ 3603400 w 7107447"/>
              <a:gd name="connsiteY0" fmla="*/ 31042 h 5145702"/>
              <a:gd name="connsiteX1" fmla="*/ 6197406 w 7107447"/>
              <a:gd name="connsiteY1" fmla="*/ 344781 h 5145702"/>
              <a:gd name="connsiteX2" fmla="*/ 7035528 w 7107447"/>
              <a:gd name="connsiteY2" fmla="*/ 1857023 h 5145702"/>
              <a:gd name="connsiteX3" fmla="*/ 6632220 w 7107447"/>
              <a:gd name="connsiteY3" fmla="*/ 4126402 h 5145702"/>
              <a:gd name="connsiteX4" fmla="*/ 3231848 w 7107447"/>
              <a:gd name="connsiteY4" fmla="*/ 5091805 h 5145702"/>
              <a:gd name="connsiteX5" fmla="*/ 585750 w 7107447"/>
              <a:gd name="connsiteY5" fmla="*/ 4711522 h 5145702"/>
              <a:gd name="connsiteX6" fmla="*/ 13865 w 7107447"/>
              <a:gd name="connsiteY6" fmla="*/ 2310375 h 5145702"/>
              <a:gd name="connsiteX7" fmla="*/ 729414 w 7107447"/>
              <a:gd name="connsiteY7" fmla="*/ 1097375 h 5145702"/>
              <a:gd name="connsiteX8" fmla="*/ 680359 w 7107447"/>
              <a:gd name="connsiteY8" fmla="*/ 292093 h 5145702"/>
              <a:gd name="connsiteX9" fmla="*/ 1646021 w 7107447"/>
              <a:gd name="connsiteY9" fmla="*/ 530387 h 5145702"/>
              <a:gd name="connsiteX10" fmla="*/ 3603400 w 7107447"/>
              <a:gd name="connsiteY10" fmla="*/ 31042 h 5145702"/>
              <a:gd name="connsiteX0" fmla="*/ 3603400 w 7125591"/>
              <a:gd name="connsiteY0" fmla="*/ 31042 h 5145702"/>
              <a:gd name="connsiteX1" fmla="*/ 6197406 w 7125591"/>
              <a:gd name="connsiteY1" fmla="*/ 344781 h 5145702"/>
              <a:gd name="connsiteX2" fmla="*/ 7035528 w 7125591"/>
              <a:gd name="connsiteY2" fmla="*/ 1857023 h 5145702"/>
              <a:gd name="connsiteX3" fmla="*/ 6632220 w 7125591"/>
              <a:gd name="connsiteY3" fmla="*/ 4126402 h 5145702"/>
              <a:gd name="connsiteX4" fmla="*/ 3231848 w 7125591"/>
              <a:gd name="connsiteY4" fmla="*/ 5091805 h 5145702"/>
              <a:gd name="connsiteX5" fmla="*/ 585750 w 7125591"/>
              <a:gd name="connsiteY5" fmla="*/ 4711522 h 5145702"/>
              <a:gd name="connsiteX6" fmla="*/ 13865 w 7125591"/>
              <a:gd name="connsiteY6" fmla="*/ 2310375 h 5145702"/>
              <a:gd name="connsiteX7" fmla="*/ 729414 w 7125591"/>
              <a:gd name="connsiteY7" fmla="*/ 1097375 h 5145702"/>
              <a:gd name="connsiteX8" fmla="*/ 680359 w 7125591"/>
              <a:gd name="connsiteY8" fmla="*/ 292093 h 5145702"/>
              <a:gd name="connsiteX9" fmla="*/ 1646021 w 7125591"/>
              <a:gd name="connsiteY9" fmla="*/ 530387 h 5145702"/>
              <a:gd name="connsiteX10" fmla="*/ 3603400 w 7125591"/>
              <a:gd name="connsiteY10" fmla="*/ 31042 h 5145702"/>
              <a:gd name="connsiteX0" fmla="*/ 3603400 w 7073245"/>
              <a:gd name="connsiteY0" fmla="*/ 31042 h 5143141"/>
              <a:gd name="connsiteX1" fmla="*/ 6197406 w 7073245"/>
              <a:gd name="connsiteY1" fmla="*/ 344781 h 5143141"/>
              <a:gd name="connsiteX2" fmla="*/ 7035528 w 7073245"/>
              <a:gd name="connsiteY2" fmla="*/ 1857023 h 5143141"/>
              <a:gd name="connsiteX3" fmla="*/ 6538881 w 7073245"/>
              <a:gd name="connsiteY3" fmla="*/ 4160999 h 5143141"/>
              <a:gd name="connsiteX4" fmla="*/ 3231848 w 7073245"/>
              <a:gd name="connsiteY4" fmla="*/ 5091805 h 5143141"/>
              <a:gd name="connsiteX5" fmla="*/ 585750 w 7073245"/>
              <a:gd name="connsiteY5" fmla="*/ 4711522 h 5143141"/>
              <a:gd name="connsiteX6" fmla="*/ 13865 w 7073245"/>
              <a:gd name="connsiteY6" fmla="*/ 2310375 h 5143141"/>
              <a:gd name="connsiteX7" fmla="*/ 729414 w 7073245"/>
              <a:gd name="connsiteY7" fmla="*/ 1097375 h 5143141"/>
              <a:gd name="connsiteX8" fmla="*/ 680359 w 7073245"/>
              <a:gd name="connsiteY8" fmla="*/ 292093 h 5143141"/>
              <a:gd name="connsiteX9" fmla="*/ 1646021 w 7073245"/>
              <a:gd name="connsiteY9" fmla="*/ 530387 h 5143141"/>
              <a:gd name="connsiteX10" fmla="*/ 3603400 w 7073245"/>
              <a:gd name="connsiteY10" fmla="*/ 31042 h 5143141"/>
              <a:gd name="connsiteX0" fmla="*/ 3603400 w 7074446"/>
              <a:gd name="connsiteY0" fmla="*/ 31042 h 5143143"/>
              <a:gd name="connsiteX1" fmla="*/ 6197406 w 7074446"/>
              <a:gd name="connsiteY1" fmla="*/ 344781 h 5143143"/>
              <a:gd name="connsiteX2" fmla="*/ 7035528 w 7074446"/>
              <a:gd name="connsiteY2" fmla="*/ 1857023 h 5143143"/>
              <a:gd name="connsiteX3" fmla="*/ 6538881 w 7074446"/>
              <a:gd name="connsiteY3" fmla="*/ 4160999 h 5143143"/>
              <a:gd name="connsiteX4" fmla="*/ 3231848 w 7074446"/>
              <a:gd name="connsiteY4" fmla="*/ 5091805 h 5143143"/>
              <a:gd name="connsiteX5" fmla="*/ 585750 w 7074446"/>
              <a:gd name="connsiteY5" fmla="*/ 4711522 h 5143143"/>
              <a:gd name="connsiteX6" fmla="*/ 13865 w 7074446"/>
              <a:gd name="connsiteY6" fmla="*/ 2310375 h 5143143"/>
              <a:gd name="connsiteX7" fmla="*/ 729414 w 7074446"/>
              <a:gd name="connsiteY7" fmla="*/ 1097375 h 5143143"/>
              <a:gd name="connsiteX8" fmla="*/ 680359 w 7074446"/>
              <a:gd name="connsiteY8" fmla="*/ 292093 h 5143143"/>
              <a:gd name="connsiteX9" fmla="*/ 1646021 w 7074446"/>
              <a:gd name="connsiteY9" fmla="*/ 530387 h 5143143"/>
              <a:gd name="connsiteX10" fmla="*/ 3603400 w 7074446"/>
              <a:gd name="connsiteY10" fmla="*/ 31042 h 514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74446" h="5143143">
                <a:moveTo>
                  <a:pt x="3603400" y="31042"/>
                </a:moveTo>
                <a:cubicBezTo>
                  <a:pt x="4423310" y="-60071"/>
                  <a:pt x="5805207" y="50824"/>
                  <a:pt x="6197406" y="344781"/>
                </a:cubicBezTo>
                <a:cubicBezTo>
                  <a:pt x="6589605" y="638738"/>
                  <a:pt x="6975905" y="1162571"/>
                  <a:pt x="7035528" y="1857023"/>
                </a:cubicBezTo>
                <a:cubicBezTo>
                  <a:pt x="7095151" y="2551475"/>
                  <a:pt x="7172828" y="3621869"/>
                  <a:pt x="6538881" y="4160999"/>
                </a:cubicBezTo>
                <a:cubicBezTo>
                  <a:pt x="5904934" y="4700129"/>
                  <a:pt x="4224036" y="5000051"/>
                  <a:pt x="3231848" y="5091805"/>
                </a:cubicBezTo>
                <a:cubicBezTo>
                  <a:pt x="2239660" y="5183559"/>
                  <a:pt x="1122501" y="5202236"/>
                  <a:pt x="585750" y="4711522"/>
                </a:cubicBezTo>
                <a:cubicBezTo>
                  <a:pt x="48999" y="4220808"/>
                  <a:pt x="-40675" y="2924819"/>
                  <a:pt x="13865" y="2310375"/>
                </a:cubicBezTo>
                <a:cubicBezTo>
                  <a:pt x="89808" y="1928283"/>
                  <a:pt x="260371" y="1568831"/>
                  <a:pt x="729414" y="1097375"/>
                </a:cubicBezTo>
                <a:cubicBezTo>
                  <a:pt x="886296" y="876105"/>
                  <a:pt x="680359" y="292093"/>
                  <a:pt x="680359" y="292093"/>
                </a:cubicBezTo>
                <a:cubicBezTo>
                  <a:pt x="749285" y="267826"/>
                  <a:pt x="1158848" y="573895"/>
                  <a:pt x="1646021" y="530387"/>
                </a:cubicBezTo>
                <a:cubicBezTo>
                  <a:pt x="2133194" y="486879"/>
                  <a:pt x="2879806" y="108819"/>
                  <a:pt x="3603400" y="3104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map of texas with different colored areas&#10;&#10;Description automatically generated">
            <a:extLst>
              <a:ext uri="{FF2B5EF4-FFF2-40B4-BE49-F238E27FC236}">
                <a16:creationId xmlns:a16="http://schemas.microsoft.com/office/drawing/2014/main" id="{02892D8F-43DF-D239-2B8A-929851CA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3" r="-1" b="-1"/>
          <a:stretch/>
        </p:blipFill>
        <p:spPr>
          <a:xfrm>
            <a:off x="7820891" y="477863"/>
            <a:ext cx="4367738" cy="4105023"/>
          </a:xfrm>
          <a:prstGeom prst="rect">
            <a:avLst/>
          </a:prstGeom>
        </p:spPr>
      </p:pic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AFD37730-9020-8EB3-A510-E21B2D9D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1" r="-188"/>
          <a:stretch/>
        </p:blipFill>
        <p:spPr>
          <a:xfrm>
            <a:off x="9747662" y="4579975"/>
            <a:ext cx="2448047" cy="2282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41EA1-2706-61DD-CCA4-4A0166EB2A1A}"/>
              </a:ext>
            </a:extLst>
          </p:cNvPr>
          <p:cNvSpPr txBox="1"/>
          <p:nvPr/>
        </p:nvSpPr>
        <p:spPr>
          <a:xfrm>
            <a:off x="9180943" y="470485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Sitka Text"/>
              </a:rPr>
              <a:t>[2]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478E41-E0D7-6B27-78E5-1A6656EA88D4}"/>
              </a:ext>
            </a:extLst>
          </p:cNvPr>
          <p:cNvSpPr txBox="1">
            <a:spLocks/>
          </p:cNvSpPr>
          <p:nvPr/>
        </p:nvSpPr>
        <p:spPr>
          <a:xfrm>
            <a:off x="910146" y="3319505"/>
            <a:ext cx="5185854" cy="3492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>
                <a:latin typeface="Sitka Text"/>
              </a:rPr>
              <a:t>Water conservation</a:t>
            </a:r>
            <a:endParaRPr lang="en-US" dirty="0">
              <a:latin typeface="The Hand"/>
            </a:endParaRPr>
          </a:p>
          <a:p>
            <a:pPr marL="685800" lvl="1" indent="-457200">
              <a:buFont typeface="Courier New"/>
              <a:buChar char="o"/>
            </a:pPr>
            <a:r>
              <a:rPr lang="en-US" sz="2000" b="0" dirty="0">
                <a:latin typeface="Sitka Text"/>
              </a:rPr>
              <a:t>Major Droughts due to weather and water use</a:t>
            </a:r>
          </a:p>
          <a:p>
            <a:pPr marL="685800" lvl="1" indent="-457200">
              <a:buFont typeface="Courier New"/>
              <a:buChar char="o"/>
            </a:pPr>
            <a:r>
              <a:rPr lang="en-US" sz="2000" b="0" dirty="0">
                <a:latin typeface="Sitka Text"/>
              </a:rPr>
              <a:t>Local Resources running low</a:t>
            </a:r>
          </a:p>
          <a:p>
            <a:pPr marL="685800" lvl="1" indent="-457200">
              <a:buFont typeface="Courier New"/>
              <a:buChar char="o"/>
            </a:pPr>
            <a:endParaRPr lang="en-US" sz="2000" b="0" dirty="0">
              <a:latin typeface="Sitka Text"/>
            </a:endParaRPr>
          </a:p>
          <a:p>
            <a:pPr marL="685800" lvl="1" indent="-457200">
              <a:buFont typeface="Courier New"/>
              <a:buChar char="o"/>
            </a:pPr>
            <a:endParaRPr lang="en-US">
              <a:latin typeface="Sitka Tex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D95A15-EE36-9C7E-3ED1-217CDEF4CC65}"/>
                  </a:ext>
                </a:extLst>
              </p14:cNvPr>
              <p14:cNvContentPartPr/>
              <p14:nvPr/>
            </p14:nvContentPartPr>
            <p14:xfrm>
              <a:off x="10074473" y="1817233"/>
              <a:ext cx="363473" cy="36118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D95A15-EE36-9C7E-3ED1-217CDEF4CC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6857" y="1799246"/>
                <a:ext cx="399065" cy="396803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The Brazos River Authority &gt; About Us &gt; Water Supply &gt; Conservation &gt; Major  Rivers">
            <a:extLst>
              <a:ext uri="{FF2B5EF4-FFF2-40B4-BE49-F238E27FC236}">
                <a16:creationId xmlns:a16="http://schemas.microsoft.com/office/drawing/2014/main" id="{69E0AE2C-3195-F207-EDB6-A28364A3C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154" y="4876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08A75-D482-0815-CE81-BF28D94D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itka Text"/>
              </a:rPr>
              <a:t>The Cause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7156-E438-E20A-8913-1D2B5019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>
                <a:latin typeface="Sitka Text"/>
              </a:rPr>
              <a:t>Households on average waste around 90 Gallons per day![3]</a:t>
            </a:r>
          </a:p>
          <a:p>
            <a:pPr marL="685800" lvl="1" indent="-457200" algn="ctr">
              <a:buFont typeface="Courier New"/>
              <a:buChar char="o"/>
            </a:pPr>
            <a:r>
              <a:rPr lang="en-US" sz="2400" b="0" dirty="0">
                <a:latin typeface="Sitka Text"/>
                <a:ea typeface="+mn-lt"/>
                <a:cs typeface="+mn-lt"/>
              </a:rPr>
              <a:t>(32,400 Gallons/year)</a:t>
            </a:r>
            <a:endParaRPr lang="en-US" sz="2400" b="0">
              <a:latin typeface="Sitka Text"/>
            </a:endParaRPr>
          </a:p>
        </p:txBody>
      </p:sp>
      <p:pic>
        <p:nvPicPr>
          <p:cNvPr id="7" name="Graphic 6" descr="Sink">
            <a:extLst>
              <a:ext uri="{FF2B5EF4-FFF2-40B4-BE49-F238E27FC236}">
                <a16:creationId xmlns:a16="http://schemas.microsoft.com/office/drawing/2014/main" id="{4056D32A-B14D-A64D-A6DA-999CC60A5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49F38-4AE5-7E75-920C-4E149719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itka Text"/>
              </a:rPr>
              <a:t>Our Solution</a:t>
            </a:r>
            <a:endParaRPr lang="en-US">
              <a:latin typeface="Sitka Tex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6D99-9037-6CFD-EF66-BAF9CB24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latin typeface="Sitka Text"/>
              </a:rPr>
              <a:t>The SELDEW App</a:t>
            </a:r>
            <a:endParaRPr lang="en-US">
              <a:latin typeface="Sitka Text"/>
            </a:endParaRPr>
          </a:p>
          <a:p>
            <a:pPr marL="685800" lvl="1" indent="-457200">
              <a:buFont typeface="Courier New"/>
              <a:buChar char="o"/>
            </a:pPr>
            <a:r>
              <a:rPr lang="en-US" sz="2400" b="0" dirty="0">
                <a:latin typeface="Sitka Text"/>
              </a:rPr>
              <a:t>Save Every Last Drop to End Waste</a:t>
            </a:r>
          </a:p>
          <a:p>
            <a:pPr marL="685800" lvl="1" indent="-457200">
              <a:buFont typeface="Courier New"/>
              <a:buChar char="o"/>
            </a:pPr>
            <a:r>
              <a:rPr lang="en-US" sz="2400" b="0" dirty="0">
                <a:latin typeface="Sitka Text"/>
              </a:rPr>
              <a:t>Tracks personal and household water usage to reduce waste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07803BA-F64C-3067-62FA-1AF6E198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83061-E420-DB10-7373-F562DD25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itka Text"/>
              </a:rPr>
              <a:t>How It Works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397834-81A0-1881-D612-77607560D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83429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0170F-789A-CB69-207B-6B2E6B8C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863993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Sitka Text"/>
              </a:rPr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E6BC-F5E6-9368-C6A0-43EE8592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043" y="5760309"/>
            <a:ext cx="8221915" cy="668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Sitka Text"/>
              </a:rPr>
              <a:t>Live Demo...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09" y="534571"/>
            <a:ext cx="11418399" cy="3938131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of water usage&#10;&#10;Description automatically generated">
            <a:extLst>
              <a:ext uri="{FF2B5EF4-FFF2-40B4-BE49-F238E27FC236}">
                <a16:creationId xmlns:a16="http://schemas.microsoft.com/office/drawing/2014/main" id="{C3265113-1643-E7BC-0DC2-3C9A66E5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83" y="801858"/>
            <a:ext cx="5036971" cy="3362179"/>
          </a:xfrm>
          <a:prstGeom prst="rect">
            <a:avLst/>
          </a:prstGeom>
        </p:spPr>
      </p:pic>
      <p:pic>
        <p:nvPicPr>
          <p:cNvPr id="5" name="Picture 4" descr="A graph of water usage&#10;&#10;Description automatically generated">
            <a:extLst>
              <a:ext uri="{FF2B5EF4-FFF2-40B4-BE49-F238E27FC236}">
                <a16:creationId xmlns:a16="http://schemas.microsoft.com/office/drawing/2014/main" id="{F3C8049C-74A5-FC1E-58CA-9621BEB1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48" y="801858"/>
            <a:ext cx="5036971" cy="3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95E2AC-53C4-48AB-A681-BAF4A9F98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1A9CD8-5D8E-48DD-B6AE-196C15A2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5204" y="682072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3C65B-6EEC-FA3E-4AE5-49CCEDFF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69" y="1181878"/>
            <a:ext cx="3844213" cy="298579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latin typeface="Sitka Text"/>
              </a:rPr>
              <a:t>Future Implementation &amp; Scalability</a:t>
            </a:r>
            <a:endParaRPr lang="en-US" sz="3400" dirty="0" err="1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4029AB-A2F8-4F5D-BC7C-A0F1F665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916" y="629755"/>
            <a:ext cx="4609183" cy="3976940"/>
          </a:xfrm>
          <a:custGeom>
            <a:avLst/>
            <a:gdLst>
              <a:gd name="connsiteX0" fmla="*/ 1211353 w 6205126"/>
              <a:gd name="connsiteY0" fmla="*/ 5255358 h 5353967"/>
              <a:gd name="connsiteX1" fmla="*/ 5756648 w 6205126"/>
              <a:gd name="connsiteY1" fmla="*/ 4182489 h 5353967"/>
              <a:gd name="connsiteX2" fmla="*/ 5825821 w 6205126"/>
              <a:gd name="connsiteY2" fmla="*/ 1344608 h 5353967"/>
              <a:gd name="connsiteX3" fmla="*/ 3184022 w 6205126"/>
              <a:gd name="connsiteY3" fmla="*/ 52507 h 5353967"/>
              <a:gd name="connsiteX4" fmla="*/ 0 w 6205126"/>
              <a:gd name="connsiteY4" fmla="*/ 2452064 h 5353967"/>
              <a:gd name="connsiteX5" fmla="*/ 1938082 w 6205126"/>
              <a:gd name="connsiteY5" fmla="*/ 4966954 h 5353967"/>
              <a:gd name="connsiteX6" fmla="*/ 1211353 w 6205126"/>
              <a:gd name="connsiteY6" fmla="*/ 5255358 h 535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5126" h="5353967">
                <a:moveTo>
                  <a:pt x="1211353" y="5255358"/>
                </a:moveTo>
                <a:cubicBezTo>
                  <a:pt x="2053554" y="5463015"/>
                  <a:pt x="5113009" y="5442759"/>
                  <a:pt x="5756648" y="4182489"/>
                </a:cubicBezTo>
                <a:cubicBezTo>
                  <a:pt x="6066135" y="3581429"/>
                  <a:pt x="6552688" y="2278993"/>
                  <a:pt x="5825821" y="1344608"/>
                </a:cubicBezTo>
                <a:cubicBezTo>
                  <a:pt x="5354563" y="738725"/>
                  <a:pt x="4240355" y="214554"/>
                  <a:pt x="3184022" y="52507"/>
                </a:cubicBezTo>
                <a:cubicBezTo>
                  <a:pt x="1913555" y="-151291"/>
                  <a:pt x="23150" y="156267"/>
                  <a:pt x="0" y="2452064"/>
                </a:cubicBezTo>
                <a:cubicBezTo>
                  <a:pt x="413" y="3449559"/>
                  <a:pt x="783501" y="4588157"/>
                  <a:pt x="1938082" y="4966954"/>
                </a:cubicBezTo>
                <a:cubicBezTo>
                  <a:pt x="1834185" y="5251638"/>
                  <a:pt x="1211353" y="5255358"/>
                  <a:pt x="1211353" y="5255358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1FD7-050A-6333-C493-A04C0F7E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619" y="779526"/>
            <a:ext cx="5461810" cy="5706725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Sitka Text"/>
              </a:rPr>
              <a:t>Connectivity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1600" b="0" dirty="0">
                <a:latin typeface="Sitka Text"/>
              </a:rPr>
              <a:t>Wireless communication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1600" b="0" dirty="0">
                <a:latin typeface="Sitka Text"/>
              </a:rPr>
              <a:t>Database connected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1600" b="0" dirty="0">
                <a:latin typeface="Sitka Text"/>
              </a:rPr>
              <a:t>Automatic calculation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endParaRPr lang="en-US" sz="1600" dirty="0">
              <a:latin typeface="Sitka Text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Sitka Text"/>
              </a:rPr>
              <a:t>Sensor accuracy</a:t>
            </a:r>
          </a:p>
          <a:p>
            <a:pPr marL="731520" lvl="2" indent="-457200">
              <a:lnSpc>
                <a:spcPct val="90000"/>
              </a:lnSpc>
              <a:buFont typeface="Courier New"/>
              <a:buChar char="o"/>
            </a:pPr>
            <a:r>
              <a:rPr lang="en-US" sz="1800" b="0" dirty="0">
                <a:latin typeface="Sitka Text"/>
              </a:rPr>
              <a:t>Fluid sensors</a:t>
            </a:r>
          </a:p>
          <a:p>
            <a:pPr marL="731520" lvl="2" indent="-457200">
              <a:lnSpc>
                <a:spcPct val="90000"/>
              </a:lnSpc>
              <a:buFont typeface="Courier New"/>
              <a:buChar char="o"/>
            </a:pPr>
            <a:endParaRPr lang="en-US" sz="1800" dirty="0">
              <a:latin typeface="Sitka Text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Sitka Text"/>
              </a:rPr>
              <a:t>User Detection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2000" b="0" dirty="0">
                <a:latin typeface="Sitka Text"/>
              </a:rPr>
              <a:t>BLE </a:t>
            </a:r>
            <a:r>
              <a:rPr lang="en-US" sz="2000" b="0" dirty="0" err="1">
                <a:latin typeface="Sitka Text"/>
              </a:rPr>
              <a:t>prox</a:t>
            </a:r>
            <a:r>
              <a:rPr lang="en-US" sz="2000" b="0" dirty="0">
                <a:latin typeface="Sitka Text"/>
              </a:rPr>
              <a:t> detection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endParaRPr lang="en-US" sz="2000" dirty="0">
              <a:latin typeface="Sitka Text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Sitka Text"/>
              </a:rPr>
              <a:t>Household accounts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2000" b="0" dirty="0">
                <a:latin typeface="Sitka Text"/>
              </a:rPr>
              <a:t>Compare household users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endParaRPr lang="en-US" sz="2000" dirty="0">
              <a:latin typeface="Sitka Text"/>
            </a:endParaRPr>
          </a:p>
          <a:p>
            <a:pPr marL="457200" indent="-457200">
              <a:lnSpc>
                <a:spcPct val="90000"/>
              </a:lnSpc>
              <a:buFont typeface="Arial"/>
              <a:buChar char="•"/>
            </a:pPr>
            <a:r>
              <a:rPr lang="en-US" sz="2000" dirty="0">
                <a:latin typeface="Sitka Text"/>
              </a:rPr>
              <a:t>Expand from home to businesses or city wide to manage usage on a larger scale</a:t>
            </a: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r>
              <a:rPr lang="en-US" sz="1600" b="0" dirty="0">
                <a:latin typeface="Sitka Text"/>
              </a:rPr>
              <a:t>Smart Cities</a:t>
            </a:r>
            <a:endParaRPr lang="en-US" sz="1600" dirty="0">
              <a:latin typeface="Sitka Text"/>
            </a:endParaRPr>
          </a:p>
          <a:p>
            <a:pPr marL="685800" lvl="1" indent="-457200">
              <a:lnSpc>
                <a:spcPct val="90000"/>
              </a:lnSpc>
              <a:buFont typeface="Courier New"/>
              <a:buChar char="o"/>
            </a:pPr>
            <a:endParaRPr lang="en-US" sz="2000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31388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4CEF-215E-0C65-2020-0B9277E9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Text"/>
              </a:rPr>
              <a:t>Sources and Works Cited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2BF9-2C91-7C06-22B6-B21825E0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Sitka Text"/>
                <a:hlinkClick r:id="rId2"/>
              </a:rPr>
              <a:t>Water Data For Texas</a:t>
            </a:r>
          </a:p>
          <a:p>
            <a:pPr marL="514350" indent="-514350">
              <a:buAutoNum type="arabicPeriod"/>
            </a:pPr>
            <a:r>
              <a:rPr lang="en-US" dirty="0">
                <a:latin typeface="Sitka Text"/>
                <a:hlinkClick r:id="rId3"/>
              </a:rPr>
              <a:t>Drought Map of Texas</a:t>
            </a:r>
            <a:endParaRPr lang="en-US" dirty="0">
              <a:latin typeface="Sitka Tex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Sitka Text"/>
                <a:hlinkClick r:id="rId4"/>
              </a:rPr>
              <a:t>Average Household Waste Source</a:t>
            </a:r>
            <a:endParaRPr lang="en-US" dirty="0">
              <a:latin typeface="Sitka Text"/>
            </a:endParaRP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Sitka Text"/>
              </a:rPr>
              <a:t>https://docs.arduino.cc/tutorials/uno-r4-wifi/led-matrix/</a:t>
            </a:r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Sitka Text"/>
              </a:rPr>
              <a:t>https://docs.sunfounder.com/projects/umsk/en/latest/02_arduino/uno_lesson23_ultrasonic.html</a:t>
            </a:r>
            <a:endParaRPr lang="en-US" dirty="0"/>
          </a:p>
          <a:p>
            <a:pPr marL="514350" indent="-514350">
              <a:buFontTx/>
              <a:buAutoNum type="arabicPeriod"/>
            </a:pPr>
            <a:r>
              <a:rPr lang="en-US" dirty="0">
                <a:latin typeface="Sitka Text"/>
              </a:rPr>
              <a:t>https://github.com/sstaub/Timer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latin typeface="Sitka Text"/>
            </a:endParaRPr>
          </a:p>
        </p:txBody>
      </p:sp>
    </p:spTree>
    <p:extLst>
      <p:ext uri="{BB962C8B-B14F-4D97-AF65-F5344CB8AC3E}">
        <p14:creationId xmlns:p14="http://schemas.microsoft.com/office/powerpoint/2010/main" val="81672353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RightStep">
      <a:dk1>
        <a:srgbClr val="000000"/>
      </a:dk1>
      <a:lt1>
        <a:srgbClr val="FFFFFF"/>
      </a:lt1>
      <a:dk2>
        <a:srgbClr val="1B2F30"/>
      </a:dk2>
      <a:lt2>
        <a:srgbClr val="F1F0F3"/>
      </a:lt2>
      <a:accent1>
        <a:srgbClr val="96A77E"/>
      </a:accent1>
      <a:accent2>
        <a:srgbClr val="7FAB75"/>
      </a:accent2>
      <a:accent3>
        <a:srgbClr val="80A989"/>
      </a:accent3>
      <a:accent4>
        <a:srgbClr val="74AA97"/>
      </a:accent4>
      <a:accent5>
        <a:srgbClr val="81A8AB"/>
      </a:accent5>
      <a:accent6>
        <a:srgbClr val="7F9DBA"/>
      </a:accent6>
      <a:hlink>
        <a:srgbClr val="886DB0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ChitchatVTI</vt:lpstr>
      <vt:lpstr>SELDEW</vt:lpstr>
      <vt:lpstr>The Problem</vt:lpstr>
      <vt:lpstr>The Cause</vt:lpstr>
      <vt:lpstr>Our Solution</vt:lpstr>
      <vt:lpstr>How It Works</vt:lpstr>
      <vt:lpstr>The Concept</vt:lpstr>
      <vt:lpstr>Future Implementation &amp; Scalability</vt:lpstr>
      <vt:lpstr>Sources and 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333</cp:revision>
  <dcterms:created xsi:type="dcterms:W3CDTF">2024-09-15T03:55:41Z</dcterms:created>
  <dcterms:modified xsi:type="dcterms:W3CDTF">2024-09-15T21:19:53Z</dcterms:modified>
</cp:coreProperties>
</file>