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Relationship Id="rId21" Type="http://schemas.openxmlformats.org/officeDocument/2006/relationships/slide" Target="slides/slide14.xml"/>
<Relationship Id="rId22" Type="http://schemas.openxmlformats.org/officeDocument/2006/relationships/slide" Target="slides/slide15.xml"/>
<Relationship Id="rId23" Type="http://schemas.openxmlformats.org/officeDocument/2006/relationships/slide" Target="slides/slide16.xml"/>
<Relationship Id="rId24" Type="http://schemas.openxmlformats.org/officeDocument/2006/relationships/slide" Target="slides/slide17.xml"/>
<Relationship Id="rId25" Type="http://schemas.openxmlformats.org/officeDocument/2006/relationships/slide" Target="slides/slide18.xml"/>
<Relationship Id="rId26" Type="http://schemas.openxmlformats.org/officeDocument/2006/relationships/slide" Target="slides/slide19.xml"/>
<Relationship Id="rId27" Type="http://schemas.openxmlformats.org/officeDocument/2006/relationships/slide" Target="slides/slide20.xml"/>
<Relationship Id="rId28" Type="http://schemas.openxmlformats.org/officeDocument/2006/relationships/slide" Target="slides/slide21.xml"/>
<Relationship Id="rId29" Type="http://schemas.openxmlformats.org/officeDocument/2006/relationships/slide" Target="slides/slide22.xml"/>
<Relationship Id="rId30" Type="http://schemas.openxmlformats.org/officeDocument/2006/relationships/slide" Target="slides/slide23.xml"/>
<Relationship Id="rId31" Type="http://schemas.openxmlformats.org/officeDocument/2006/relationships/slide" Target="slides/slide24.xml"/>
<Relationship Id="rId32" Type="http://schemas.openxmlformats.org/officeDocument/2006/relationships/slide" Target="slides/slide2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f40f1b5164fb.jpe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f40f7cbca8bf.jpe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f40f45ead393.jpeg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f40f5cbaece.jpeg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f40f3be87bc1.jpe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f40f7f41595a.jpe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Forest Park Southeast, Botanical Heights, Central West End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Monthly Crime Report: March 2021</a:t>
            </a:r>
          </a:p>
          <a:p>
            <a:r>
              <a:rPr/>
              <a:t>Washington University Medical Center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 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i="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122 total crimes in March 2021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3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persons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83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property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15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society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21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unspecified crimes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572000" cy="49834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5577840" y="128016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Type of 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Society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Unspecified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Robbery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Extortion/Blackmail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Burglary/Breaking and Entering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Pocket-picking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Purse-snatching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Shoplifting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Building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Coin-Operated Machine or Device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 Parts/Accessories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Larceny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Motor Vehicle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Counterfeiting/Forgery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False Pretense/Swindle/Confidence Game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Credit Card/Automatic Teller Machine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Impersonation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Welfare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Identity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Central West End : Property Crimes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Hacking/Computer Invasion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Embezzlement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Stolen Property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Destruction/Damage/Vandalism of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Bribery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Bad Checks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Central West End : Property Crimes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Drug/Narcotic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Pornography/Obscene Material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Betting/Wagering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Operating/Promoting/Assisting Gambling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Gambling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Sports Tampering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Assisting or Promoting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Purchasing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Weapons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Animal Cruelty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Curfew/Loitering/Vagrancy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Disorderly Conduct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Driving Under the Influence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Drunkeness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Family Offenses, Nonviolent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Liquor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Peeping Tom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Trespass of Real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Central West End : Society Crimes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Murder and Nonnegligent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Justifiable Homicide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Kidnapping/Abduction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Sodomy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Sexual Assault with an Object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Fondling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Aggravated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Simple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Intimidation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Incest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Statutory 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Commercial Sex Acts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Involuntary Servitude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Central West End : Person Crimes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Runaway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Central West End : Unspecified Crimes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 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i="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19 total crimes in March 2021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persons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14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property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society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3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unspecified crimes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Botanical Heights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572000" cy="49834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5577840" y="128016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Type of 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Society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Unspecified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Robbery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Extortion/Blackmail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Burglary/Breaking and Entering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Pocket-picking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Purse-snatching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Shoplifting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Building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Coin-Operated Machine or Device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 Parts/Accessories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Larceny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Motor Vehicle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Counterfeiting/Forgery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False Pretense/Swindle/Confidence Game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Credit Card/Automatic Teller Machine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Impersonation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Welfare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Identity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Forest Park Southeast : Property Crimes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Hacking/Computer Invasion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Embezzlement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Stolen Property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Destruction/Damage/Vandalism of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Bribery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Bad Checks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Forest Park Southeast : Property Crimes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Drug/Narcotic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Pornography/Obscene Material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Betting/Wagering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Operating/Promoting/Assisting Gambling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Gambling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Sports Tampering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Assisting or Promoting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Purchasing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Weapons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Animal Cruelty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Curfew/Loitering/Vagrancy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Disorderly Conduct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Driving Under the Influence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Drunkeness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Family Offenses, Nonviolent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Liquor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Peeping Tom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Trespass of Real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Forest Park Southeast : Society Crimes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Murder and Nonnegligent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Justifiable Homicide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Kidnapping/Abduction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Sodomy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Sexual Assault with an Object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Fondling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Aggravated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Simple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Intimidation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Incest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Statutory 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Commercial Sex Acts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Involuntary Servitude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Forest Park Southeast : Person Crimes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Runaway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Forest Park Southeast : Unspecified Crimes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Botanical Heights 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i="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10 total crimes in March 2021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0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persons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8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property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society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unspecified crimes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572000" cy="4983480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5577840" y="128016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Type of 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Society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Unspecified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Botanical Heights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Robbery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Extortion/Blackmail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Burglary/Breaking and Entering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Pocket-picking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Purse-snatching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Shoplifting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Building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Coin-Operated Machine or Device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 Parts/Accessories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Larceny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Motor Vehicle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Counterfeiting/Forgery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False Pretense/Swindle/Confidence Game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Credit Card/Automatic Teller Machine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Impersonation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Welfare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Identity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Botanical Heights : Property Crimes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Hacking/Computer Invasion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Embezzlement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Stolen Property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Destruction/Damage/Vandalism of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Bribery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Bad Checks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Botanical Heights : Property Crimes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Drug/Narcotic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Pornography/Obscene Material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Betting/Wagering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Operating/Promoting/Assisting Gambling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Gambling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Sports Tampering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Assisting or Promoting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Purchasing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Weapons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Animal Cruelty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Curfew/Loitering/Vagrancy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Disorderly Conduct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Driving Under the Influence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Drunkeness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Family Offenses, Nonviolent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Liquor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Peeping Tom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Trespass of Real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Botanical Heights : Society Crimes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Murder and Nonnegligent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Justifiable Homicide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Kidnapping/Abduction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Sodomy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Sexual Assault with an Object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Fondling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Aggravated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Simple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Intimidation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Incest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Statutory 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Commercial Sex Acts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Involuntary Servitude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Botanical Heights : Person Crimes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Runaway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Botanical Heights : Unspecified Crimes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loganbogenut</cp:lastModifiedBy>
  <cp:revision>3</cp:revision>
  <dcterms:created xsi:type="dcterms:W3CDTF">2017-02-13T16:18:36Z</dcterms:created>
  <dcterms:modified xsi:type="dcterms:W3CDTF">2021-07-15T15:12:26Z</dcterms:modified>
  <cp:category/>
</cp:coreProperties>
</file>