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Relationship Id="rId21" Type="http://schemas.openxmlformats.org/officeDocument/2006/relationships/slide" Target="slides/slide14.xml"/>
<Relationship Id="rId22" Type="http://schemas.openxmlformats.org/officeDocument/2006/relationships/slide" Target="slides/slide15.xml"/>
<Relationship Id="rId23" Type="http://schemas.openxmlformats.org/officeDocument/2006/relationships/slide" Target="slides/slide16.xml"/>
<Relationship Id="rId24" Type="http://schemas.openxmlformats.org/officeDocument/2006/relationships/slide" Target="slides/slide17.xml"/>
<Relationship Id="rId25" Type="http://schemas.openxmlformats.org/officeDocument/2006/relationships/slide" Target="slides/slide18.xml"/>
<Relationship Id="rId26" Type="http://schemas.openxmlformats.org/officeDocument/2006/relationships/slide" Target="slides/slide19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d4ec42e22e19.jpe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d4ec1800f7c5.jpe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d4ec678ab2d2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Forest Park Southeast, Botanical Heights, Central West End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Monthly Crime Report: January 2021</a:t>
            </a:r>
          </a:p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30356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 : January Property Crimes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96215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 : January Society Crimes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98721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 : January Person Crimes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144173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 : January Unspecified Crimes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 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149 total crimes in January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14 crime(s) against persons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in January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92 crime(s) against property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in January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23 crime(s) against society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in January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20 unspecified crimes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in January 2021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557784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1137991"/>
                <a:gridCol w="493857"/>
              </a:tblGrid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92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5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30356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 : January Property Crimes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96215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 : January Society Crimes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98721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 : January Person Crimes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144173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 : January Unspecified Crimes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52 total crimes in January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 crime(s) against persons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in January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35 crime(s) against property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in January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5 crime(s) against society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in January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9 unspecified crimes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in January 2021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557784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1137991"/>
                <a:gridCol w="486012"/>
              </a:tblGrid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92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5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30356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: January Property Crimes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96215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: January Society Crimes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98721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: January Person Crimes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144173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vert="vert"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: January Unspecified Crimes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 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9 total crimes in January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 crime(s) against persons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in January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4 crime(s) against property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in January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 crime(s) against society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in January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 unspecified crimes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in January 2021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557784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1137991"/>
                <a:gridCol w="486012"/>
              </a:tblGrid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92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5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2021-07-12T18:02:33Z</dcterms:modified>
  <cp:category/>
</cp:coreProperties>
</file>