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b227d1c7671.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b2257a434e2.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b225d8c0e61.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b2216043242.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b2226dfd771.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b2231b94fa7.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122 total crimes in March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21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March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19 total crimes in March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 total crimes in March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2021-08-05T16:19:30Z</dcterms:modified>
</cp:coreProperties>
</file>