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Relationship Id="rId31" Type="http://schemas.openxmlformats.org/officeDocument/2006/relationships/slide" Target="slides/slide24.xml"/>
<Relationship Id="rId32" Type="http://schemas.openxmlformats.org/officeDocument/2006/relationships/slide" Target="slides/slide25.xml"/>
<Relationship Id="rId33" Type="http://schemas.openxmlformats.org/officeDocument/2006/relationships/slide" Target="slides/slide26.xml"/>
<Relationship Id="rId34" Type="http://schemas.openxmlformats.org/officeDocument/2006/relationships/slide" Target="slides/slide27.xml"/>
<Relationship Id="rId35" Type="http://schemas.openxmlformats.org/officeDocument/2006/relationships/slide" Target="slides/slide2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5ba70632.jpe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3287eba0.jpe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31c7bf82.jpeg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797e6f4a.jpe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5bbca196.jpe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437230ee0956.jpe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Unspecified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Society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Person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Central West End : Unspecified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Property Crimes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Society Crimes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Person Crimes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Forest Park Southeast 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 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12801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572000" cy="498348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Botanical Heights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Motor Vehicle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Motor Vehicle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Card/Automatic Teller Machine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Property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Society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365760" y="365760"/>
            <a:ext cx="8412480" cy="640080"/>
          </a:xfrm>
        </p:spPr>
        <p:txBody>
          <a:bodyPr/>
          <a:lstStyle/>
          <a:p>
            <a:r>
              <a:rPr/>
              <a:t>Botanical Heights : Person Crimes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2021-07-21T12:53:57Z</dcterms:modified>
  <cp:category/>
</cp:coreProperties>
</file>