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Relationship Id="rId31" Type="http://schemas.openxmlformats.org/officeDocument/2006/relationships/slide" Target="slides/slide26.xml"/>
<Relationship Id="rId32" Type="http://schemas.openxmlformats.org/officeDocument/2006/relationships/slide" Target="slides/slide27.xml"/>
<Relationship Id="rId33" Type="http://schemas.openxmlformats.org/officeDocument/2006/relationships/slide" Target="slides/slide28.xml"/>
<Relationship Id="rId34" Type="http://schemas.openxmlformats.org/officeDocument/2006/relationships/slide" Target="slides/slide29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8607-3D01-DC4D-BEC9-361B00C3B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FEC4D-C6C6-5542-977E-C92C485EC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0AD6C-AEE6-9740-BF09-387CAE2D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41F4C-8844-A24C-90A2-F762CDC1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7B64-1FB0-7E4A-B45B-DC1021CA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5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85BB-650A-4648-9A88-15F24C0A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8CF36-1C30-EC40-B5F3-91A15CC33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86E4D-A002-834D-9B9A-C78CE4E5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802A8-7F4D-3441-904E-ADDE44DF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DFC39-2393-044D-A557-B59DF382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7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DBCE9-056C-D341-8BA3-F404B91CC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69C09-CB66-654B-B845-AE00735AC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19271-E12D-9840-B65A-F30721B8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235F1-C7F6-B34A-881D-B62EC3F4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C3F5-C22B-054F-9449-15C41279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0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A10E-AC03-5049-96B2-FBEDB6D7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6931-2F40-594C-B5E8-E5D6A527C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C45FA-E40C-7C4A-AF04-CBD2C14D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3FCCA-39A6-1544-B844-26A20FA8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6C4B8-F74A-E449-BA30-37078FD8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2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1599-3AA2-AB4F-97B3-EF505417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627FB-538E-5F41-BB39-550F09217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C8C6-6575-2A4C-9B4D-A82B9C18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9A128-3A26-1546-AF7D-5E7F6DC1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2119-556C-BA44-B607-E3E98EEB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8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FCE5-45E9-C444-8166-5BD9B5EF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FFCD0-A7BC-DE40-BEA4-AFC0813AE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7AE0E-8BE9-3243-9178-80B32FFA8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8CACD-0C29-C042-9508-D4C67937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3233D-3E49-9D4A-A81D-FEB5554B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09146-D927-2540-980E-8F94629E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551A-7B19-0245-8184-D5790962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321D2-7360-A344-8E52-D7F5E049C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079E8-F12E-4542-897E-93B4D4DE9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4956F-BA9A-6742-800B-9D4787F54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C95EC-CBAF-5746-881A-7F82D91DA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19317-5AB8-2F4B-9286-F1F5AAFC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F205D-442B-8046-AF23-77CD1959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CE6C8-35BD-A34E-923B-17BE123F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6923-0073-3546-A84D-A3FAAF2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03BA-FFD9-2D46-8E38-622C0A51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3502A-F89F-534D-8251-D36833FF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455BC-727D-774E-AA1F-56CFB8AB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1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57E83-F18C-6240-A6F6-C81805E2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D78A5-B705-444B-9C96-6E2B8ECF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6179E-6892-904A-AF54-0C161FC8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7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6E30-0A9D-994F-AC2A-3A8ED512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C2B4-FA6D-FB49-BE43-BDDC87E2D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E17AB-1518-EA41-9D8E-AF0AE05F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31476-DA80-574F-B7B3-80C1987E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4C97A-9F8A-9449-A878-A87C6683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CEDA2-31E0-1D4D-ADEC-59AC6F47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5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8364-FA6E-7E43-96A4-B8B7EACD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64226-9074-0D41-9EE1-1013D545D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D9400-1390-E64F-A12F-394FBCD8C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F6229-EE8B-E749-9C03-C10E57D6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399A5-6D90-7841-BDD0-7897F3FF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90370-1126-D442-81DC-5B45CEE4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9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E28A6-B189-B148-BAF0-C16D2553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3219B-2304-E343-9F67-EF09C1D89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39DF-5F98-F743-967C-7438FD99E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E80-1765-774A-A455-E954E38424A6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A1760-9D95-414D-BA62-6D53B336B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C08B8-7EEE-9249-BD5D-A9020BA68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115B-E4D8-0947-866C-BBF368380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3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5e55512d0fc.jpe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5e546567c06.jpe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5e557e891fd.jpe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5e565c8a621.jpe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5e57ef22d67.jpe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5e54d83064d.jpe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Heights: Person Crimes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651760"/>
          <a:ext cx="3657600" cy="2743200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Heights: Unspecified Crimes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122 total crimes in March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83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15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21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65176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MV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MV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Card/ATM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End: Property Crimes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194560"/>
          <a:ext cx="3657600" cy="2743200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End: Property Crimes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End: Society Crimes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End: Person Crimes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/>
              <a:t>Forest Park Southeast, Botanical Heights, Central West End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/>
              <a:t>Monthly Crime Report: March 2021</a:t>
            </a:r>
          </a:p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651760"/>
          <a:ext cx="3657600" cy="2743200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Central West End: Unspecified Crimes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19 total crimes in March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14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3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65176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MV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MV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Card/ATM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Southeast: Property Crimes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194560"/>
          <a:ext cx="3657600" cy="2743200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Southeast: Property Crimes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Southeast: Society Crimes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Murder and Nonnegligent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Negligent Manslaughter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Justifiable Homicide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Suicide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Kidnapping/Abduction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Sodomy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Sexual Assault with an Object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Fondling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Aggravated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Simple Assault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Intimidation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Incest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Statutory Rape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Commercial Sex Acts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Human Trafficking, Involuntary Servitude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Southeast: Person Crimes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651760"/>
          <a:ext cx="3657600" cy="2743200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Runaway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Forest Park Southeast: Unspecified Crimes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/>
            <a:r>
              <a:rPr cap="none" sz="2800" i="0" b="1" u="sng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10 total crimes in March 2021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0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persons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8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property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crime(s) against society</a:t>
            </a:r>
          </a:p>
          <a:p>
            <a:pPr lvl="1"/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</a:t>
            </a:r>
            <a:r>
              <a:rPr cap="none" sz="2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 unspecified crimes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651760"/>
          <a:ext cx="3657600" cy="27432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Type of 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Society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Unspecified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8229600" cy="4572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Arson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Extortion/Blackmail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Burglary/Breaking and Entering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Pocket-picking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Purse-snatching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Shoplifting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Coin-Operated Machine or Device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Theft From MV Parts/Accessories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Other Larceny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MV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Counterfeiting/Forgery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False Pretense/Swindle/Confidence Game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Credit Card/ATM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Impersonation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Welfare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Wire Fraud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Heights: Property Crimes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" y="2194560"/>
          <a:ext cx="3657600" cy="2743200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Identity Theft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Hacking/Computer Invasion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Embezzlement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Stolen Property Offenses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Destruction/Damage/Vandalism of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Bribery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Bad Checks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Heights: Property Crimes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7432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Crime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Drug/Narcotic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Pornography/Obscene Material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Betting/Wagering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Operating/Promoting/Assisting Gambling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Gambling Equipment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Sports Tampering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Assisting or Promoting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Purchasing Prostitution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Weapons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Animal Cruelty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Curfew/Loitering/Vagrancy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Disorderly Conduct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Driving Under the Influence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Drunkeness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Family Offenses, Nonviolent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Liquor Law Violations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Peeping Tom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Trespass of Real Property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>Botanical Heights: Society Crimes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Logan Bogenut</dc:creator>
  <cp:lastModifiedBy>loganbogenut</cp:lastModifiedBy>
  <cp:revision>1</cp:revision>
  <dcterms:created xsi:type="dcterms:W3CDTF">2021-07-23T18:23:06Z</dcterms:created>
  <dcterms:modified xsi:type="dcterms:W3CDTF">2021-07-29T13:18:13Z</dcterms:modified>
</cp:coreProperties>
</file>