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 Id="rId47" Type="http://schemas.openxmlformats.org/officeDocument/2006/relationships/slide" Target="slides/slide4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74e58723.jpe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90b46ca.jpe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43547c69.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5fb3f407.jpe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1f5a28a7.jpeg"/>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5822fc05.jpeg"/>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60cfd977.jpeg"/>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2cf0cc11.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Society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Person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Unspecified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23 total crimes in December 2021</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12</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5</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Academy, Fountain Park, Lewis Place, Vandeventer</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December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Property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Society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Person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Unspecified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11 total crimes in December 2021</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Property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Property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Society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Person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Unspecified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20 total crimes in December 2021</a:t>
            </a:r>
          </a:p>
          <a:p>
            <a:pPr lvl="1"/>
            <a:r>
              <a:rPr cap="none" sz="2400" i="0" b="1" u="none">
                <a:solidFill>
                  <a:srgbClr val="000000">
                    <a:alpha val="100000"/>
                  </a:srgbClr>
                </a:solidFill>
                <a:latin typeface="Arial"/>
                <a:cs typeface="Arial"/>
                <a:ea typeface="Arial"/>
                <a:sym typeface="Arial"/>
              </a:rPr>
              <a:t>10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4</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Property Crimes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Property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Society Crimes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Person Crimes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Unspecified Crimes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Expanded Service Area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35 total crimes in December 2021</a:t>
            </a:r>
          </a:p>
          <a:p>
            <a:pPr lvl="1"/>
            <a:r>
              <a:rPr cap="none" sz="2400" i="0" b="1" u="none">
                <a:solidFill>
                  <a:srgbClr val="000000">
                    <a:alpha val="100000"/>
                  </a:srgbClr>
                </a:solidFill>
                <a:latin typeface="Arial"/>
                <a:cs typeface="Arial"/>
                <a:ea typeface="Arial"/>
                <a:sym typeface="Arial"/>
              </a:rPr>
              <a:t>10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19</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jesstevens</cp:lastModifiedBy>
  <cp:revision>2</cp:revision>
  <dcterms:created xsi:type="dcterms:W3CDTF">2021-07-23T18:23:06Z</dcterms:created>
  <dcterms:modified xsi:type="dcterms:W3CDTF">2022-01-21T14:28:02Z</dcterms:modified>
</cp:coreProperties>
</file>