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d2ea9b3.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628735bc.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ad8fc2d.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b93fc20.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08da70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395776a6.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170 total crimes in December 2021</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December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92 total crimes in December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2022-01-21T14:10:47Z</dcterms:modified>
</cp:coreProperties>
</file>