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83911b5.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ab9a71e.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28ab047.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f3b0ed3.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2e4a6748.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6c2bfb6.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bb85166.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29a2ddd.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 total crimes in December 2021</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24 total crimes in December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29 total crimes in December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75 total crimes in December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2022-01-21T14:23:35Z</dcterms:modified>
</cp:coreProperties>
</file>