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3e48d38e.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1f392f94.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6362ad8f.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6370ba42.jpe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7dd4760e.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792d1ac.jpe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38037716.jpe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aa69428.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23 total crimes in November 2021</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Academy, Fountain Park, Lewis Place, Vandeventer</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November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11 total crimes in November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Society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Person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Unspecified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20 total crimes in November 2021</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Society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Person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35 total crimes in November 2021</a:t>
            </a:r>
          </a:p>
          <a:p>
            <a:pPr lvl="1"/>
            <a:r>
              <a:rPr cap="none" sz="2400" i="0" b="1" u="none">
                <a:solidFill>
                  <a:srgbClr val="000000">
                    <a:alpha val="100000"/>
                  </a:srgbClr>
                </a:solidFill>
                <a:latin typeface="Arial"/>
                <a:cs typeface="Arial"/>
                <a:ea typeface="Arial"/>
                <a:sym typeface="Arial"/>
              </a:rPr>
              <a:t>10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19</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2022-01-21T14:25:48Z</dcterms:modified>
</cp:coreProperties>
</file>