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cf114d3.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78e377d.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79dcfb9f.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1b0bc23a.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20fc7bb5.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5723457179c3.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170 total crimes in November 2021</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November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 total crimes in November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92 total crimes in November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2022-01-21T14:17:09Z</dcterms:modified>
</cp:coreProperties>
</file>