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 Id="rId39" Type="http://schemas.openxmlformats.org/officeDocument/2006/relationships/slide" Target="slides/slide34.xml"/>
<Relationship Id="rId40" Type="http://schemas.openxmlformats.org/officeDocument/2006/relationships/slide" Target="slides/slide35.xml"/>
<Relationship Id="rId41" Type="http://schemas.openxmlformats.org/officeDocument/2006/relationships/slide" Target="slides/slide36.xml"/>
<Relationship Id="rId42" Type="http://schemas.openxmlformats.org/officeDocument/2006/relationships/slide" Target="slides/slide37.xml"/>
<Relationship Id="rId43" Type="http://schemas.openxmlformats.org/officeDocument/2006/relationships/slide" Target="slides/slide38.xml"/>
<Relationship Id="rId44" Type="http://schemas.openxmlformats.org/officeDocument/2006/relationships/slide" Target="slides/slide39.xml"/>
<Relationship Id="rId45" Type="http://schemas.openxmlformats.org/officeDocument/2006/relationships/slide" Target="slides/slide40.xml"/>
<Relationship Id="rId46" Type="http://schemas.openxmlformats.org/officeDocument/2006/relationships/slide" Target="slides/slide41.xml"/>
<Relationship Id="rId47" Type="http://schemas.openxmlformats.org/officeDocument/2006/relationships/slide" Target="slides/slide42.xml"/>
<Relationship Id="rId48" Type="http://schemas.openxmlformats.org/officeDocument/2006/relationships/slide" Target="slides/slide4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5723bbd0b31.jpe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57232829c3fc.jpe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57234e01e9fd.jpe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57235fa9090d.jpeg"/>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57235291658b.jpe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572347a1b306.jpeg"/>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572348f073a7.jpeg"/>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5723fc6af.jpe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Property Crimes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Property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Society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Person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Unspecified Crimes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12 total crimes in November 2021</a:t>
            </a:r>
          </a:p>
          <a:p>
            <a:pPr lvl="1"/>
            <a:r>
              <a:rPr cap="none" sz="2400" i="0" b="1" u="none">
                <a:solidFill>
                  <a:srgbClr val="000000">
                    <a:alpha val="100000"/>
                  </a:srgbClr>
                </a:solidFill>
                <a:latin typeface="Arial"/>
                <a:cs typeface="Arial"/>
                <a:ea typeface="Arial"/>
                <a:sym typeface="Arial"/>
              </a:rPr>
              <a:t>7</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2</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West End, Visitation Park, Skinker DeBaliviere, DeBaliviere Place</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November 2021</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Property Crimes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Property Crimes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Society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Person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Unspecified Crimes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Neighboring Geographies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24 total crimes in November 2021</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22</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2</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Property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Property Crimes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Society Crimes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Person Crimes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Unspecified Crimes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29 total crimes in November 2021</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28</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Property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Property Crimes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Society Crimes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Person Crimes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Unspecified Crimes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Expanded Service Area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75 total crimes in November 2021</a:t>
            </a:r>
          </a:p>
          <a:p>
            <a:pPr lvl="1"/>
            <a:r>
              <a:rPr cap="none" sz="2400" i="0" b="1" u="none">
                <a:solidFill>
                  <a:srgbClr val="000000">
                    <a:alpha val="100000"/>
                  </a:srgbClr>
                </a:solidFill>
                <a:latin typeface="Arial"/>
                <a:cs typeface="Arial"/>
                <a:ea typeface="Arial"/>
                <a:sym typeface="Arial"/>
              </a:rPr>
              <a:t>17</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50</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8</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jesstevens</cp:lastModifiedBy>
  <cp:revision>2</cp:revision>
  <dcterms:created xsi:type="dcterms:W3CDTF">2021-07-23T18:23:06Z</dcterms:created>
  <dcterms:modified xsi:type="dcterms:W3CDTF">2022-01-21T14:20:31Z</dcterms:modified>
</cp:coreProperties>
</file>