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3e003e2.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81f1da8.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2d404c2.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d84769f.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88011a.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60053c5.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f7bd69f.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1219587.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February 2022</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 total crimes in February 2022</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28 total crimes in February 2022</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52 total crimes in February 2022</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2022-03-23T08:05:34Z</dcterms:modified>
</cp:coreProperties>
</file>