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0da637b.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1b9394b.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76094d7.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cbdc12.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add24b7.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c956ff3.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76e8d997.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42bbb2d7.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32 total crimes in February 2022</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11 total crimes in February 2022</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13 total crimes in February 2022</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38 total crimes in February 2022</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2022-03-23T10:55:11Z</dcterms:modified>
</cp:coreProperties>
</file>