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3d32de90.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56b1df53.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37bcee9c.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54d5605a.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4a8e039.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9785d43.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190 total crimes in February 2022</a:t>
            </a:r>
          </a:p>
          <a:p>
            <a:pPr lvl="1"/>
            <a:r>
              <a:rPr cap="none" sz="2400" i="0" b="1" u="none">
                <a:solidFill>
                  <a:srgbClr val="000000">
                    <a:alpha val="100000"/>
                  </a:srgbClr>
                </a:solidFill>
                <a:latin typeface="Arial"/>
                <a:cs typeface="Arial"/>
                <a:ea typeface="Arial"/>
                <a:sym typeface="Arial"/>
              </a:rPr>
              <a:t>30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131</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Central West End, Botanical Heights,</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February 2022</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18 total crimes in February 2022</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Core Neighborhoods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54 total crimes in February 2022</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2022-03-23T10:47:31Z</dcterms:modified>
</cp:coreProperties>
</file>